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gif" ContentType="image/gif"/>
  <Default Extension="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815" r:id="rId3"/>
    <p:sldMasterId id="2147483816" r:id="rId4"/>
    <p:sldMasterId id="2147483817" r:id="rId5"/>
    <p:sldMasterId id="2147483818" r:id="rId6"/>
    <p:sldMasterId id="2147483819" r:id="rId7"/>
    <p:sldMasterId id="2147483820" r:id="rId8"/>
    <p:sldMasterId id="2147483821" r:id="rId9"/>
    <p:sldMasterId id="2147483822" r:id="rId10"/>
    <p:sldMasterId id="2147483823" r:id="rId11"/>
    <p:sldMasterId id="2147483824"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Lst>
  <p:sldSz cy="5143500" cx="9144000"/>
  <p:notesSz cx="6858000" cy="9144000"/>
  <p:embeddedFontLst>
    <p:embeddedFont>
      <p:font typeface="Raleway"/>
      <p:regular r:id="rId31"/>
      <p:bold r:id="rId32"/>
      <p:italic r:id="rId33"/>
      <p:boldItalic r:id="rId34"/>
    </p:embeddedFont>
    <p:embeddedFont>
      <p:font typeface="Proxima Nova"/>
      <p:regular r:id="rId35"/>
      <p:bold r:id="rId36"/>
      <p:italic r:id="rId37"/>
      <p:boldItalic r:id="rId38"/>
    </p:embeddedFont>
    <p:embeddedFont>
      <p:font typeface="Helvetica Neue"/>
      <p:regular r:id="rId39"/>
      <p:bold r:id="rId40"/>
      <p:italic r:id="rId41"/>
      <p:boldItalic r:id="rId42"/>
    </p:embeddedFont>
    <p:embeddedFont>
      <p:font typeface="Helvetica Neue Light"/>
      <p:regular r:id="rId43"/>
      <p:bold r:id="rId44"/>
      <p:italic r:id="rId45"/>
      <p:boldItalic r:id="rId46"/>
    </p:embeddedFont>
    <p:embeddedFont>
      <p:font typeface="Open Sans"/>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39" Type="http://schemas.openxmlformats.org/officeDocument/2006/relationships/font" Target="fonts/HelveticaNeue-regular.fntdata"/><Relationship Id="rId26" Type="http://schemas.openxmlformats.org/officeDocument/2006/relationships/slide" Target="slides/slide13.xml"/><Relationship Id="rId13" Type="http://schemas.openxmlformats.org/officeDocument/2006/relationships/notesMaster" Target="notesMasters/notesMaster1.xml"/><Relationship Id="rId18" Type="http://schemas.openxmlformats.org/officeDocument/2006/relationships/slide" Target="slides/slide5.xml"/><Relationship Id="rId42" Type="http://schemas.openxmlformats.org/officeDocument/2006/relationships/font" Target="fonts/HelveticaNeue-boldItalic.fntdata"/><Relationship Id="rId47" Type="http://schemas.openxmlformats.org/officeDocument/2006/relationships/font" Target="fonts/OpenSans-regular.fntdata"/><Relationship Id="rId34" Type="http://schemas.openxmlformats.org/officeDocument/2006/relationships/font" Target="fonts/Raleway-boldItalic.fntdata"/><Relationship Id="rId21" Type="http://schemas.openxmlformats.org/officeDocument/2006/relationships/slide" Target="slides/slide8.xml"/><Relationship Id="rId50" Type="http://schemas.openxmlformats.org/officeDocument/2006/relationships/font" Target="fonts/OpenSans-boldItalic.fntdata"/><Relationship Id="rId7" Type="http://schemas.openxmlformats.org/officeDocument/2006/relationships/slideMaster" Target="slideMasters/slideMaster5.xml"/><Relationship Id="rId2" Type="http://schemas.openxmlformats.org/officeDocument/2006/relationships/presProps" Target="presProps.xml"/><Relationship Id="rId29" Type="http://schemas.openxmlformats.org/officeDocument/2006/relationships/slide" Target="slides/slide16.xml"/><Relationship Id="rId16" Type="http://schemas.openxmlformats.org/officeDocument/2006/relationships/slide" Target="slides/slide3.xml"/><Relationship Id="rId40" Type="http://schemas.openxmlformats.org/officeDocument/2006/relationships/font" Target="fonts/HelveticaNeue-bold.fntdata"/><Relationship Id="rId45" Type="http://schemas.openxmlformats.org/officeDocument/2006/relationships/font" Target="fonts/HelveticaNeueLight-italic.fntdata"/><Relationship Id="rId32" Type="http://schemas.openxmlformats.org/officeDocument/2006/relationships/font" Target="fonts/Raleway-bold.fntdata"/><Relationship Id="rId37" Type="http://schemas.openxmlformats.org/officeDocument/2006/relationships/font" Target="fonts/ProximaNova-italic.fntdata"/><Relationship Id="rId24" Type="http://schemas.openxmlformats.org/officeDocument/2006/relationships/slide" Target="slides/slide11.xml"/><Relationship Id="rId11" Type="http://schemas.openxmlformats.org/officeDocument/2006/relationships/slideMaster" Target="slideMasters/slideMaster9.xml"/><Relationship Id="rId53" Type="http://schemas.openxmlformats.org/officeDocument/2006/relationships/customXml" Target="../customXml/item3.xml"/><Relationship Id="rId5" Type="http://schemas.openxmlformats.org/officeDocument/2006/relationships/slideMaster" Target="slideMasters/slideMaster3.xml"/><Relationship Id="rId44" Type="http://schemas.openxmlformats.org/officeDocument/2006/relationships/font" Target="fonts/HelveticaNeueLight-bold.fntdata"/><Relationship Id="rId31" Type="http://schemas.openxmlformats.org/officeDocument/2006/relationships/font" Target="fonts/Raleway-regular.fntdata"/><Relationship Id="rId10" Type="http://schemas.openxmlformats.org/officeDocument/2006/relationships/slideMaster" Target="slideMasters/slideMaster8.xml"/><Relationship Id="rId19" Type="http://schemas.openxmlformats.org/officeDocument/2006/relationships/slide" Target="slides/slide6.xml"/><Relationship Id="rId52" Type="http://schemas.openxmlformats.org/officeDocument/2006/relationships/customXml" Target="../customXml/item2.xml"/><Relationship Id="rId43" Type="http://schemas.openxmlformats.org/officeDocument/2006/relationships/font" Target="fonts/HelveticaNeueLight-regular.fntdata"/><Relationship Id="rId4" Type="http://schemas.openxmlformats.org/officeDocument/2006/relationships/slideMaster" Target="slideMasters/slideMaster2.xml"/><Relationship Id="rId9" Type="http://schemas.openxmlformats.org/officeDocument/2006/relationships/slideMaster" Target="slideMasters/slideMaster7.xml"/><Relationship Id="rId48" Type="http://schemas.openxmlformats.org/officeDocument/2006/relationships/font" Target="fonts/OpenSans-bold.fntdata"/><Relationship Id="rId30" Type="http://schemas.openxmlformats.org/officeDocument/2006/relationships/slide" Target="slides/slide17.xml"/><Relationship Id="rId35" Type="http://schemas.openxmlformats.org/officeDocument/2006/relationships/font" Target="fonts/ProximaNova-regular.fntdata"/><Relationship Id="rId22" Type="http://schemas.openxmlformats.org/officeDocument/2006/relationships/slide" Target="slides/slide9.xml"/><Relationship Id="rId27" Type="http://schemas.openxmlformats.org/officeDocument/2006/relationships/slide" Target="slides/slide14.xml"/><Relationship Id="rId14" Type="http://schemas.openxmlformats.org/officeDocument/2006/relationships/slide" Target="slides/slide1.xml"/><Relationship Id="rId8" Type="http://schemas.openxmlformats.org/officeDocument/2006/relationships/slideMaster" Target="slideMasters/slideMaster6.xml"/><Relationship Id="rId51" Type="http://schemas.openxmlformats.org/officeDocument/2006/relationships/customXml" Target="../customXml/item1.xml"/><Relationship Id="rId3" Type="http://schemas.openxmlformats.org/officeDocument/2006/relationships/slideMaster" Target="slideMasters/slideMaster1.xml"/><Relationship Id="rId46" Type="http://schemas.openxmlformats.org/officeDocument/2006/relationships/font" Target="fonts/HelveticaNeueLight-boldItalic.fntdata"/><Relationship Id="rId33" Type="http://schemas.openxmlformats.org/officeDocument/2006/relationships/font" Target="fonts/Raleway-italic.fntdata"/><Relationship Id="rId38" Type="http://schemas.openxmlformats.org/officeDocument/2006/relationships/font" Target="fonts/ProximaNova-boldItalic.fntdata"/><Relationship Id="rId25" Type="http://schemas.openxmlformats.org/officeDocument/2006/relationships/slide" Target="slides/slide12.xml"/><Relationship Id="rId12" Type="http://schemas.openxmlformats.org/officeDocument/2006/relationships/slideMaster" Target="slideMasters/slideMaster10.xml"/><Relationship Id="rId17" Type="http://schemas.openxmlformats.org/officeDocument/2006/relationships/slide" Target="slides/slide4.xml"/><Relationship Id="rId41" Type="http://schemas.openxmlformats.org/officeDocument/2006/relationships/font" Target="fonts/HelveticaNeue-italic.fntdata"/><Relationship Id="rId20" Type="http://schemas.openxmlformats.org/officeDocument/2006/relationships/slide" Target="slides/slide7.xml"/><Relationship Id="rId1" Type="http://schemas.openxmlformats.org/officeDocument/2006/relationships/theme" Target="theme/theme4.xml"/><Relationship Id="rId6" Type="http://schemas.openxmlformats.org/officeDocument/2006/relationships/slideMaster" Target="slideMasters/slideMaster4.xml"/><Relationship Id="rId49" Type="http://schemas.openxmlformats.org/officeDocument/2006/relationships/font" Target="fonts/OpenSans-italic.fntdata"/><Relationship Id="rId36" Type="http://schemas.openxmlformats.org/officeDocument/2006/relationships/font" Target="fonts/ProximaNova-bold.fntdata"/><Relationship Id="rId23" Type="http://schemas.openxmlformats.org/officeDocument/2006/relationships/slide" Target="slides/slide10.xml"/><Relationship Id="rId28" Type="http://schemas.openxmlformats.org/officeDocument/2006/relationships/slide" Target="slides/slide15.xml"/><Relationship Id="rId15"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9" name="Shape 1699"/>
        <p:cNvGrpSpPr/>
        <p:nvPr/>
      </p:nvGrpSpPr>
      <p:grpSpPr>
        <a:xfrm>
          <a:off x="0" y="0"/>
          <a:ext cx="0" cy="0"/>
          <a:chOff x="0" y="0"/>
          <a:chExt cx="0" cy="0"/>
        </a:xfrm>
      </p:grpSpPr>
      <p:sp>
        <p:nvSpPr>
          <p:cNvPr id="1700" name="Shape 17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01" name="Shape 170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1" name="Shape 1781"/>
        <p:cNvGrpSpPr/>
        <p:nvPr/>
      </p:nvGrpSpPr>
      <p:grpSpPr>
        <a:xfrm>
          <a:off x="0" y="0"/>
          <a:ext cx="0" cy="0"/>
          <a:chOff x="0" y="0"/>
          <a:chExt cx="0" cy="0"/>
        </a:xfrm>
      </p:grpSpPr>
      <p:sp>
        <p:nvSpPr>
          <p:cNvPr id="1782" name="Shape 17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83" name="Shape 178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sz="10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7" name="Shape 1787"/>
        <p:cNvGrpSpPr/>
        <p:nvPr/>
      </p:nvGrpSpPr>
      <p:grpSpPr>
        <a:xfrm>
          <a:off x="0" y="0"/>
          <a:ext cx="0" cy="0"/>
          <a:chOff x="0" y="0"/>
          <a:chExt cx="0" cy="0"/>
        </a:xfrm>
      </p:grpSpPr>
      <p:sp>
        <p:nvSpPr>
          <p:cNvPr id="1788" name="Shape 178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789" name="Shape 1789"/>
          <p:cNvSpPr txBox="1"/>
          <p:nvPr>
            <p:ph idx="1" type="body"/>
          </p:nvPr>
        </p:nvSpPr>
        <p:spPr>
          <a:xfrm>
            <a:off x="914400" y="4343400"/>
            <a:ext cx="5029200" cy="4114800"/>
          </a:xfrm>
          <a:prstGeom prst="rect">
            <a:avLst/>
          </a:prstGeom>
          <a:noFill/>
          <a:ln>
            <a:noFill/>
          </a:ln>
        </p:spPr>
        <p:txBody>
          <a:bodyPr anchorCtr="0" anchor="ctr" bIns="91425" lIns="91425" rIns="91425" wrap="square" tIns="91425">
            <a:noAutofit/>
          </a:bodyPr>
          <a:lstStyle/>
          <a:p>
            <a:pPr indent="0" lvl="0" marL="0" rtl="0">
              <a:lnSpc>
                <a:spcPct val="115000"/>
              </a:lnSpc>
              <a:spcBef>
                <a:spcPts val="0"/>
              </a:spcBef>
              <a:buNone/>
            </a:pPr>
            <a:r>
              <a:rPr lang="en" sz="1100"/>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6" name="Shape 1796"/>
        <p:cNvGrpSpPr/>
        <p:nvPr/>
      </p:nvGrpSpPr>
      <p:grpSpPr>
        <a:xfrm>
          <a:off x="0" y="0"/>
          <a:ext cx="0" cy="0"/>
          <a:chOff x="0" y="0"/>
          <a:chExt cx="0" cy="0"/>
        </a:xfrm>
      </p:grpSpPr>
      <p:sp>
        <p:nvSpPr>
          <p:cNvPr id="1797" name="Shape 179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798" name="Shape 1798"/>
          <p:cNvSpPr txBox="1"/>
          <p:nvPr>
            <p:ph idx="1" type="body"/>
          </p:nvPr>
        </p:nvSpPr>
        <p:spPr>
          <a:xfrm>
            <a:off x="914400" y="4343400"/>
            <a:ext cx="5029200" cy="4114800"/>
          </a:xfrm>
          <a:prstGeom prst="rect">
            <a:avLst/>
          </a:prstGeom>
          <a:noFill/>
          <a:ln>
            <a:noFill/>
          </a:ln>
        </p:spPr>
        <p:txBody>
          <a:bodyPr anchorCtr="0" anchor="ctr" bIns="91425" lIns="91425" rIns="91425" wrap="square" tIns="91425">
            <a:noAutofit/>
          </a:bodyPr>
          <a:lstStyle/>
          <a:p>
            <a:pPr indent="0" lvl="0" marL="0" rtl="0">
              <a:lnSpc>
                <a:spcPct val="115000"/>
              </a:lnSpc>
              <a:spcBef>
                <a:spcPts val="0"/>
              </a:spcBef>
              <a:buNone/>
            </a:pPr>
            <a:r>
              <a:t/>
            </a:r>
            <a:endParaRPr sz="1800">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7" name="Shape 1807"/>
        <p:cNvGrpSpPr/>
        <p:nvPr/>
      </p:nvGrpSpPr>
      <p:grpSpPr>
        <a:xfrm>
          <a:off x="0" y="0"/>
          <a:ext cx="0" cy="0"/>
          <a:chOff x="0" y="0"/>
          <a:chExt cx="0" cy="0"/>
        </a:xfrm>
      </p:grpSpPr>
      <p:sp>
        <p:nvSpPr>
          <p:cNvPr id="1808" name="Shape 18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09" name="Shape 180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3" name="Shape 1813"/>
        <p:cNvGrpSpPr/>
        <p:nvPr/>
      </p:nvGrpSpPr>
      <p:grpSpPr>
        <a:xfrm>
          <a:off x="0" y="0"/>
          <a:ext cx="0" cy="0"/>
          <a:chOff x="0" y="0"/>
          <a:chExt cx="0" cy="0"/>
        </a:xfrm>
      </p:grpSpPr>
      <p:sp>
        <p:nvSpPr>
          <p:cNvPr id="1814" name="Shape 18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15" name="Shape 1815"/>
          <p:cNvSpPr txBox="1"/>
          <p:nvPr>
            <p:ph idx="1" type="body"/>
          </p:nvPr>
        </p:nvSpPr>
        <p:spPr>
          <a:xfrm>
            <a:off x="685800" y="4343400"/>
            <a:ext cx="5486400" cy="4114800"/>
          </a:xfrm>
          <a:prstGeom prst="rect">
            <a:avLst/>
          </a:prstGeom>
          <a:noFill/>
          <a:ln>
            <a:noFill/>
          </a:ln>
        </p:spPr>
        <p:txBody>
          <a:bodyPr anchorCtr="0" anchor="ctr"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9" name="Shape 1819"/>
        <p:cNvGrpSpPr/>
        <p:nvPr/>
      </p:nvGrpSpPr>
      <p:grpSpPr>
        <a:xfrm>
          <a:off x="0" y="0"/>
          <a:ext cx="0" cy="0"/>
          <a:chOff x="0" y="0"/>
          <a:chExt cx="0" cy="0"/>
        </a:xfrm>
      </p:grpSpPr>
      <p:sp>
        <p:nvSpPr>
          <p:cNvPr id="1820" name="Shape 1820"/>
          <p:cNvSpPr txBox="1"/>
          <p:nvPr>
            <p:ph idx="1" type="body"/>
          </p:nvPr>
        </p:nvSpPr>
        <p:spPr>
          <a:xfrm>
            <a:off x="914400" y="4343400"/>
            <a:ext cx="5029200" cy="4114800"/>
          </a:xfrm>
          <a:prstGeom prst="rect">
            <a:avLst/>
          </a:prstGeom>
          <a:noFill/>
          <a:ln>
            <a:noFill/>
          </a:ln>
        </p:spPr>
        <p:txBody>
          <a:bodyPr anchorCtr="0" anchor="ctr" bIns="91425" lIns="91425" rIns="91425" wrap="square" tIns="91425">
            <a:noAutofit/>
          </a:bodyPr>
          <a:lstStyle/>
          <a:p>
            <a:pPr indent="0" lvl="0" marL="0" rtl="0">
              <a:spcBef>
                <a:spcPts val="0"/>
              </a:spcBef>
              <a:buNone/>
            </a:pPr>
            <a:r>
              <a:t/>
            </a:r>
            <a:endParaRPr/>
          </a:p>
        </p:txBody>
      </p:sp>
      <p:sp>
        <p:nvSpPr>
          <p:cNvPr id="1821" name="Shape 182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0" name="Shape 1830"/>
        <p:cNvGrpSpPr/>
        <p:nvPr/>
      </p:nvGrpSpPr>
      <p:grpSpPr>
        <a:xfrm>
          <a:off x="0" y="0"/>
          <a:ext cx="0" cy="0"/>
          <a:chOff x="0" y="0"/>
          <a:chExt cx="0" cy="0"/>
        </a:xfrm>
      </p:grpSpPr>
      <p:sp>
        <p:nvSpPr>
          <p:cNvPr id="1831" name="Shape 18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32" name="Shape 18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69850" lvl="0" marL="0" rtl="0">
              <a:lnSpc>
                <a:spcPct val="115000"/>
              </a:lnSpc>
              <a:spcBef>
                <a:spcPts val="0"/>
              </a:spcBef>
              <a:buClr>
                <a:schemeClr val="dk1"/>
              </a:buClr>
              <a:buSzPts val="1100"/>
              <a:buFont typeface="Arial"/>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4" name="Shape 1844"/>
        <p:cNvGrpSpPr/>
        <p:nvPr/>
      </p:nvGrpSpPr>
      <p:grpSpPr>
        <a:xfrm>
          <a:off x="0" y="0"/>
          <a:ext cx="0" cy="0"/>
          <a:chOff x="0" y="0"/>
          <a:chExt cx="0" cy="0"/>
        </a:xfrm>
      </p:grpSpPr>
      <p:sp>
        <p:nvSpPr>
          <p:cNvPr id="1845" name="Shape 184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846" name="Shape 1846"/>
          <p:cNvSpPr txBox="1"/>
          <p:nvPr>
            <p:ph idx="1" type="body"/>
          </p:nvPr>
        </p:nvSpPr>
        <p:spPr>
          <a:xfrm>
            <a:off x="914400" y="4343400"/>
            <a:ext cx="5029200" cy="4114800"/>
          </a:xfrm>
          <a:prstGeom prst="rect">
            <a:avLst/>
          </a:prstGeom>
          <a:noFill/>
          <a:ln>
            <a:noFill/>
          </a:ln>
        </p:spPr>
        <p:txBody>
          <a:bodyPr anchorCtr="0" anchor="ctr"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4" name="Shape 1704"/>
        <p:cNvGrpSpPr/>
        <p:nvPr/>
      </p:nvGrpSpPr>
      <p:grpSpPr>
        <a:xfrm>
          <a:off x="0" y="0"/>
          <a:ext cx="0" cy="0"/>
          <a:chOff x="0" y="0"/>
          <a:chExt cx="0" cy="0"/>
        </a:xfrm>
      </p:grpSpPr>
      <p:sp>
        <p:nvSpPr>
          <p:cNvPr id="1705" name="Shape 17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06" name="Shape 170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0" name="Shape 1720"/>
        <p:cNvGrpSpPr/>
        <p:nvPr/>
      </p:nvGrpSpPr>
      <p:grpSpPr>
        <a:xfrm>
          <a:off x="0" y="0"/>
          <a:ext cx="0" cy="0"/>
          <a:chOff x="0" y="0"/>
          <a:chExt cx="0" cy="0"/>
        </a:xfrm>
      </p:grpSpPr>
      <p:sp>
        <p:nvSpPr>
          <p:cNvPr id="1721" name="Shape 17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22" name="Shape 172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sz="1000">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5" name="Shape 1725"/>
        <p:cNvGrpSpPr/>
        <p:nvPr/>
      </p:nvGrpSpPr>
      <p:grpSpPr>
        <a:xfrm>
          <a:off x="0" y="0"/>
          <a:ext cx="0" cy="0"/>
          <a:chOff x="0" y="0"/>
          <a:chExt cx="0" cy="0"/>
        </a:xfrm>
      </p:grpSpPr>
      <p:sp>
        <p:nvSpPr>
          <p:cNvPr id="1726" name="Shape 17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27" name="Shape 172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sz="1050">
              <a:solidFill>
                <a:schemeClr val="dk1"/>
              </a:solidFill>
              <a:highlight>
                <a:srgbClr val="FFFFFF"/>
              </a:highlight>
              <a:latin typeface="Helvetica Neue"/>
              <a:ea typeface="Helvetica Neue"/>
              <a:cs typeface="Helvetica Neue"/>
              <a:sym typeface="Helvetica Neue"/>
            </a:endParaRPr>
          </a:p>
          <a:p>
            <a:pPr indent="0" lvl="0" marL="0" rtl="0">
              <a:spcBef>
                <a:spcPts val="0"/>
              </a:spcBef>
              <a:buNone/>
            </a:pPr>
            <a:r>
              <a:t/>
            </a:r>
            <a:endParaRPr sz="1050">
              <a:solidFill>
                <a:schemeClr val="dk1"/>
              </a:solidFill>
              <a:highlight>
                <a:srgbClr val="FFFFFF"/>
              </a:highlight>
              <a:latin typeface="Helvetica Neue"/>
              <a:ea typeface="Helvetica Neue"/>
              <a:cs typeface="Helvetica Neue"/>
              <a:sym typeface="Helvetica Neue"/>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4" name="Shape 1734"/>
        <p:cNvGrpSpPr/>
        <p:nvPr/>
      </p:nvGrpSpPr>
      <p:grpSpPr>
        <a:xfrm>
          <a:off x="0" y="0"/>
          <a:ext cx="0" cy="0"/>
          <a:chOff x="0" y="0"/>
          <a:chExt cx="0" cy="0"/>
        </a:xfrm>
      </p:grpSpPr>
      <p:sp>
        <p:nvSpPr>
          <p:cNvPr id="1735" name="Shape 17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6" name="Shape 173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sz="1400">
              <a:latin typeface="Proxima Nova"/>
              <a:ea typeface="Proxima Nova"/>
              <a:cs typeface="Proxima Nova"/>
              <a:sym typeface="Proxima Nov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2" name="Shape 1742"/>
        <p:cNvGrpSpPr/>
        <p:nvPr/>
      </p:nvGrpSpPr>
      <p:grpSpPr>
        <a:xfrm>
          <a:off x="0" y="0"/>
          <a:ext cx="0" cy="0"/>
          <a:chOff x="0" y="0"/>
          <a:chExt cx="0" cy="0"/>
        </a:xfrm>
      </p:grpSpPr>
      <p:sp>
        <p:nvSpPr>
          <p:cNvPr id="1743" name="Shape 174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744" name="Shape 1744"/>
          <p:cNvSpPr txBox="1"/>
          <p:nvPr>
            <p:ph idx="1" type="body"/>
          </p:nvPr>
        </p:nvSpPr>
        <p:spPr>
          <a:xfrm>
            <a:off x="914400" y="4343400"/>
            <a:ext cx="5029200" cy="4114800"/>
          </a:xfrm>
          <a:prstGeom prst="rect">
            <a:avLst/>
          </a:prstGeom>
          <a:noFill/>
          <a:ln>
            <a:noFill/>
          </a:ln>
        </p:spPr>
        <p:txBody>
          <a:bodyPr anchorCtr="0" anchor="ctr"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0" name="Shape 1750"/>
        <p:cNvGrpSpPr/>
        <p:nvPr/>
      </p:nvGrpSpPr>
      <p:grpSpPr>
        <a:xfrm>
          <a:off x="0" y="0"/>
          <a:ext cx="0" cy="0"/>
          <a:chOff x="0" y="0"/>
          <a:chExt cx="0" cy="0"/>
        </a:xfrm>
      </p:grpSpPr>
      <p:sp>
        <p:nvSpPr>
          <p:cNvPr id="1751" name="Shape 17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52" name="Shape 175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marR="0" rtl="0" algn="l">
              <a:lnSpc>
                <a:spcPct val="115000"/>
              </a:lnSpc>
              <a:spcBef>
                <a:spcPts val="0"/>
              </a:spcBef>
              <a:spcAft>
                <a:spcPts val="1000"/>
              </a:spcAft>
              <a:buNone/>
            </a:pPr>
            <a:r>
              <a:t/>
            </a:r>
            <a:endParaRPr sz="900">
              <a:solidFill>
                <a:schemeClr val="dk1"/>
              </a:solidFill>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5" name="Shape 1755"/>
        <p:cNvGrpSpPr/>
        <p:nvPr/>
      </p:nvGrpSpPr>
      <p:grpSpPr>
        <a:xfrm>
          <a:off x="0" y="0"/>
          <a:ext cx="0" cy="0"/>
          <a:chOff x="0" y="0"/>
          <a:chExt cx="0" cy="0"/>
        </a:xfrm>
      </p:grpSpPr>
      <p:sp>
        <p:nvSpPr>
          <p:cNvPr id="1756" name="Shape 17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57" name="Shape 175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298450" lvl="0" marL="457200" rtl="0">
              <a:lnSpc>
                <a:spcPct val="115000"/>
              </a:lnSpc>
              <a:spcBef>
                <a:spcPts val="0"/>
              </a:spcBef>
              <a:spcAft>
                <a:spcPts val="1000"/>
              </a:spcAft>
              <a:buClr>
                <a:schemeClr val="dk1"/>
              </a:buClr>
              <a:buSzPts val="1100"/>
              <a:buChar char="●"/>
            </a:pPr>
            <a:r>
              <a:t/>
            </a:r>
            <a:endParaRPr sz="900">
              <a:solidFill>
                <a:schemeClr val="dk1"/>
              </a:solidFill>
              <a:highlight>
                <a:srgbClr val="FFFFFF"/>
              </a:highlight>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4" name="Shape 1764"/>
        <p:cNvGrpSpPr/>
        <p:nvPr/>
      </p:nvGrpSpPr>
      <p:grpSpPr>
        <a:xfrm>
          <a:off x="0" y="0"/>
          <a:ext cx="0" cy="0"/>
          <a:chOff x="0" y="0"/>
          <a:chExt cx="0" cy="0"/>
        </a:xfrm>
      </p:grpSpPr>
      <p:sp>
        <p:nvSpPr>
          <p:cNvPr id="1765" name="Shape 17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66" name="Shape 176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sz="900">
              <a:solidFill>
                <a:schemeClr val="dk1"/>
              </a:solidFill>
              <a:latin typeface="Verdana"/>
              <a:ea typeface="Verdana"/>
              <a:cs typeface="Verdana"/>
              <a:sym typeface="Verdan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6.jp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5.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9.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0.jp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1.jpg"/><Relationship Id="rId3" Type="http://schemas.openxmlformats.org/officeDocument/2006/relationships/image" Target="../media/image23.png"/><Relationship Id="rId4" Type="http://schemas.openxmlformats.org/officeDocument/2006/relationships/image" Target="../media/image4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1.jpg"/><Relationship Id="rId3" Type="http://schemas.openxmlformats.org/officeDocument/2006/relationships/image" Target="../media/image39.png"/><Relationship Id="rId4" Type="http://schemas.openxmlformats.org/officeDocument/2006/relationships/image" Target="../media/image62.jpg"/><Relationship Id="rId5" Type="http://schemas.openxmlformats.org/officeDocument/2006/relationships/image" Target="../media/image34.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5.jpg"/><Relationship Id="rId3" Type="http://schemas.openxmlformats.org/officeDocument/2006/relationships/image" Target="../media/image43.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7.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8.jp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0.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5.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8.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7.jp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1.jpg"/><Relationship Id="rId3" Type="http://schemas.openxmlformats.org/officeDocument/2006/relationships/image" Target="../media/image34.png"/><Relationship Id="rId4" Type="http://schemas.openxmlformats.org/officeDocument/2006/relationships/image" Target="../media/image51.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6.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9.jpg"/><Relationship Id="rId3" Type="http://schemas.openxmlformats.org/officeDocument/2006/relationships/image" Target="../media/image50.png"/><Relationship Id="rId4" Type="http://schemas.openxmlformats.org/officeDocument/2006/relationships/image" Target="../media/image54.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3.jp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5.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7.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9.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7.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1.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0.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 Id="rId4" Type="http://schemas.openxmlformats.org/officeDocument/2006/relationships/image" Target="../media/image10.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8.png"/><Relationship Id="rId3" Type="http://schemas.openxmlformats.org/officeDocument/2006/relationships/image" Target="../media/image69.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7.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 Id="rId3" Type="http://schemas.openxmlformats.org/officeDocument/2006/relationships/image" Target="../media/image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 Id="rId3" Type="http://schemas.openxmlformats.org/officeDocument/2006/relationships/image" Target="../media/image92.png"/><Relationship Id="rId4" Type="http://schemas.openxmlformats.org/officeDocument/2006/relationships/image" Target="../media/image3.png"/><Relationship Id="rId5"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g"/><Relationship Id="rId3" Type="http://schemas.openxmlformats.org/officeDocument/2006/relationships/image" Target="../media/image9.png"/><Relationship Id="rId4" Type="http://schemas.openxmlformats.org/officeDocument/2006/relationships/image" Target="../media/image1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g"/><Relationship Id="rId3" Type="http://schemas.openxmlformats.org/officeDocument/2006/relationships/image" Target="../media/image9.png"/><Relationship Id="rId4" Type="http://schemas.openxmlformats.org/officeDocument/2006/relationships/image" Target="../media/image3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6.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1.jpg"/><Relationship Id="rId3" Type="http://schemas.openxmlformats.org/officeDocument/2006/relationships/image" Target="../media/image23.png"/><Relationship Id="rId4" Type="http://schemas.openxmlformats.org/officeDocument/2006/relationships/image" Target="../media/image3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7.jp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wrap="square" tIns="91425"/>
          <a:lstStyle>
            <a:lvl1pPr lvl="0" algn="ctr">
              <a:spcBef>
                <a:spcPts val="0"/>
              </a:spcBef>
              <a:buSzPts val="5200"/>
              <a:buNone/>
              <a:defRPr sz="5200"/>
            </a:lvl1pPr>
            <a:lvl2pPr lvl="1" algn="ctr">
              <a:spcBef>
                <a:spcPts val="0"/>
              </a:spcBef>
              <a:buSzPts val="5200"/>
              <a:buNone/>
              <a:defRPr sz="5200"/>
            </a:lvl2pPr>
            <a:lvl3pPr lvl="2" algn="ctr">
              <a:spcBef>
                <a:spcPts val="0"/>
              </a:spcBef>
              <a:buSzPts val="5200"/>
              <a:buNone/>
              <a:defRPr sz="5200"/>
            </a:lvl3pPr>
            <a:lvl4pPr lvl="3" algn="ctr">
              <a:spcBef>
                <a:spcPts val="0"/>
              </a:spcBef>
              <a:buSzPts val="5200"/>
              <a:buNone/>
              <a:defRPr sz="5200"/>
            </a:lvl4pPr>
            <a:lvl5pPr lvl="4" algn="ctr">
              <a:spcBef>
                <a:spcPts val="0"/>
              </a:spcBef>
              <a:buSzPts val="5200"/>
              <a:buNone/>
              <a:defRPr sz="5200"/>
            </a:lvl5pPr>
            <a:lvl6pPr lvl="5" algn="ctr">
              <a:spcBef>
                <a:spcPts val="0"/>
              </a:spcBef>
              <a:buSzPts val="5200"/>
              <a:buNone/>
              <a:defRPr sz="5200"/>
            </a:lvl6pPr>
            <a:lvl7pPr lvl="6" algn="ctr">
              <a:spcBef>
                <a:spcPts val="0"/>
              </a:spcBef>
              <a:buSzPts val="5200"/>
              <a:buNone/>
              <a:defRPr sz="5200"/>
            </a:lvl7pPr>
            <a:lvl8pPr lvl="7" algn="ctr">
              <a:spcBef>
                <a:spcPts val="0"/>
              </a:spcBef>
              <a:buSzPts val="5200"/>
              <a:buNone/>
              <a:defRPr sz="5200"/>
            </a:lvl8pPr>
            <a:lvl9pPr lvl="8" algn="ctr">
              <a:spcBef>
                <a:spcPts val="0"/>
              </a:spcBef>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wrap="square" tIns="91425"/>
          <a:lstStyle>
            <a:lvl1pPr lvl="0" algn="ctr">
              <a:spcBef>
                <a:spcPts val="0"/>
              </a:spcBef>
              <a:buSzPts val="12000"/>
              <a:buNone/>
              <a:defRPr sz="12000"/>
            </a:lvl1pPr>
            <a:lvl2pPr lvl="1" algn="ctr">
              <a:spcBef>
                <a:spcPts val="0"/>
              </a:spcBef>
              <a:buSzPts val="12000"/>
              <a:buNone/>
              <a:defRPr sz="12000"/>
            </a:lvl2pPr>
            <a:lvl3pPr lvl="2" algn="ctr">
              <a:spcBef>
                <a:spcPts val="0"/>
              </a:spcBef>
              <a:buSzPts val="12000"/>
              <a:buNone/>
              <a:defRPr sz="12000"/>
            </a:lvl3pPr>
            <a:lvl4pPr lvl="3" algn="ctr">
              <a:spcBef>
                <a:spcPts val="0"/>
              </a:spcBef>
              <a:buSzPts val="12000"/>
              <a:buNone/>
              <a:defRPr sz="12000"/>
            </a:lvl4pPr>
            <a:lvl5pPr lvl="4" algn="ctr">
              <a:spcBef>
                <a:spcPts val="0"/>
              </a:spcBef>
              <a:buSzPts val="12000"/>
              <a:buNone/>
              <a:defRPr sz="12000"/>
            </a:lvl5pPr>
            <a:lvl6pPr lvl="5" algn="ctr">
              <a:spcBef>
                <a:spcPts val="0"/>
              </a:spcBef>
              <a:buSzPts val="12000"/>
              <a:buNone/>
              <a:defRPr sz="12000"/>
            </a:lvl6pPr>
            <a:lvl7pPr lvl="6" algn="ctr">
              <a:spcBef>
                <a:spcPts val="0"/>
              </a:spcBef>
              <a:buSzPts val="12000"/>
              <a:buNone/>
              <a:defRPr sz="12000"/>
            </a:lvl7pPr>
            <a:lvl8pPr lvl="7" algn="ctr">
              <a:spcBef>
                <a:spcPts val="0"/>
              </a:spcBef>
              <a:buSzPts val="12000"/>
              <a:buNone/>
              <a:defRPr sz="12000"/>
            </a:lvl8pPr>
            <a:lvl9pPr lvl="8" algn="ctr">
              <a:spcBef>
                <a:spcPts val="0"/>
              </a:spcBef>
              <a:buSzPts val="12000"/>
              <a:buNone/>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wrap="square" tIns="91425"/>
          <a:lstStyle>
            <a:lvl1pPr lvl="0" algn="ctr">
              <a:spcBef>
                <a:spcPts val="0"/>
              </a:spcBef>
              <a:buSzPts val="1800"/>
              <a:buChar char="●"/>
              <a:defRPr/>
            </a:lvl1pPr>
            <a:lvl2pPr lvl="1" algn="ctr">
              <a:spcBef>
                <a:spcPts val="0"/>
              </a:spcBef>
              <a:buSzPts val="1400"/>
              <a:buChar char="○"/>
              <a:defRPr/>
            </a:lvl2pPr>
            <a:lvl3pPr lvl="2" algn="ctr">
              <a:spcBef>
                <a:spcPts val="0"/>
              </a:spcBef>
              <a:buSzPts val="1400"/>
              <a:buChar char="■"/>
              <a:defRPr/>
            </a:lvl3pPr>
            <a:lvl4pPr lvl="3" algn="ctr">
              <a:spcBef>
                <a:spcPts val="0"/>
              </a:spcBef>
              <a:buSzPts val="1400"/>
              <a:buChar char="●"/>
              <a:defRPr/>
            </a:lvl4pPr>
            <a:lvl5pPr lvl="4" algn="ctr">
              <a:spcBef>
                <a:spcPts val="0"/>
              </a:spcBef>
              <a:buSzPts val="1400"/>
              <a:buChar char="○"/>
              <a:defRPr/>
            </a:lvl5pPr>
            <a:lvl6pPr lvl="5" algn="ctr">
              <a:spcBef>
                <a:spcPts val="0"/>
              </a:spcBef>
              <a:buSzPts val="1400"/>
              <a:buChar char="■"/>
              <a:defRPr/>
            </a:lvl6pPr>
            <a:lvl7pPr lvl="6" algn="ctr">
              <a:spcBef>
                <a:spcPts val="0"/>
              </a:spcBef>
              <a:buSzPts val="1400"/>
              <a:buChar char="●"/>
              <a:defRPr/>
            </a:lvl7pPr>
            <a:lvl8pPr lvl="7" algn="ctr">
              <a:spcBef>
                <a:spcPts val="0"/>
              </a:spcBef>
              <a:buSzPts val="1400"/>
              <a:buChar char="○"/>
              <a:defRPr/>
            </a:lvl8pPr>
            <a:lvl9pPr lvl="8" algn="ctr">
              <a:spcBef>
                <a:spcPts val="0"/>
              </a:spcBef>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arge Quote White ">
    <p:spTree>
      <p:nvGrpSpPr>
        <p:cNvPr id="1324" name="Shape 1324"/>
        <p:cNvGrpSpPr/>
        <p:nvPr/>
      </p:nvGrpSpPr>
      <p:grpSpPr>
        <a:xfrm>
          <a:off x="0" y="0"/>
          <a:ext cx="0" cy="0"/>
          <a:chOff x="0" y="0"/>
          <a:chExt cx="0" cy="0"/>
        </a:xfrm>
      </p:grpSpPr>
      <p:sp>
        <p:nvSpPr>
          <p:cNvPr id="1325" name="Shape 1325"/>
          <p:cNvSpPr txBox="1"/>
          <p:nvPr>
            <p:ph type="title"/>
          </p:nvPr>
        </p:nvSpPr>
        <p:spPr>
          <a:xfrm>
            <a:off x="687478" y="1362909"/>
            <a:ext cx="6743400" cy="1699200"/>
          </a:xfrm>
          <a:prstGeom prst="rect">
            <a:avLst/>
          </a:prstGeom>
          <a:noFill/>
          <a:ln>
            <a:noFill/>
          </a:ln>
        </p:spPr>
        <p:txBody>
          <a:bodyPr anchorCtr="0" anchor="t" bIns="34275" lIns="34275" rIns="34275" wrap="square" tIns="34275"/>
          <a:lstStyle>
            <a:lvl1pPr indent="-152400" lvl="0" marL="152400" marR="0" rtl="0" algn="l">
              <a:lnSpc>
                <a:spcPct val="110000"/>
              </a:lnSpc>
              <a:spcBef>
                <a:spcPts val="0"/>
              </a:spcBef>
              <a:spcAft>
                <a:spcPts val="0"/>
              </a:spcAft>
              <a:buNone/>
              <a:defRPr sz="38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26" name="Shape 1326"/>
          <p:cNvSpPr txBox="1"/>
          <p:nvPr>
            <p:ph idx="1" type="subTitle"/>
          </p:nvPr>
        </p:nvSpPr>
        <p:spPr>
          <a:xfrm>
            <a:off x="887250" y="3529800"/>
            <a:ext cx="3544200" cy="310500"/>
          </a:xfrm>
          <a:prstGeom prst="rect">
            <a:avLst/>
          </a:prstGeom>
          <a:noFill/>
          <a:ln>
            <a:noFill/>
          </a:ln>
        </p:spPr>
        <p:txBody>
          <a:bodyPr anchorCtr="0" anchor="ctr" bIns="34275" lIns="34275" rIns="34275" wrap="square" tIns="34275"/>
          <a:lstStyle>
            <a:lvl1pPr indent="0" lvl="0" marL="0" marR="0" rtl="0" algn="l">
              <a:lnSpc>
                <a:spcPct val="100000"/>
              </a:lnSpc>
              <a:spcBef>
                <a:spcPts val="0"/>
              </a:spcBef>
              <a:spcAft>
                <a:spcPts val="0"/>
              </a:spcAft>
              <a:buNone/>
              <a:defRPr b="1" sz="12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Quote A">
    <p:spTree>
      <p:nvGrpSpPr>
        <p:cNvPr id="1327" name="Shape 1327"/>
        <p:cNvGrpSpPr/>
        <p:nvPr/>
      </p:nvGrpSpPr>
      <p:grpSpPr>
        <a:xfrm>
          <a:off x="0" y="0"/>
          <a:ext cx="0" cy="0"/>
          <a:chOff x="0" y="0"/>
          <a:chExt cx="0" cy="0"/>
        </a:xfrm>
      </p:grpSpPr>
      <p:sp>
        <p:nvSpPr>
          <p:cNvPr id="1328" name="Shape 1328"/>
          <p:cNvSpPr txBox="1"/>
          <p:nvPr>
            <p:ph idx="1" type="subTitle"/>
          </p:nvPr>
        </p:nvSpPr>
        <p:spPr>
          <a:xfrm>
            <a:off x="4628766" y="3683925"/>
            <a:ext cx="3544200" cy="31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b="1" sz="12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29" name="Shape 1329"/>
          <p:cNvSpPr txBox="1"/>
          <p:nvPr>
            <p:ph type="title"/>
          </p:nvPr>
        </p:nvSpPr>
        <p:spPr>
          <a:xfrm>
            <a:off x="4529709" y="1284797"/>
            <a:ext cx="3735600" cy="1948800"/>
          </a:xfrm>
          <a:prstGeom prst="rect">
            <a:avLst/>
          </a:prstGeom>
          <a:noFill/>
          <a:ln>
            <a:noFill/>
          </a:ln>
        </p:spPr>
        <p:txBody>
          <a:bodyPr anchorCtr="0" anchor="t" bIns="34275" lIns="34275" rIns="34275" wrap="square" tIns="34275"/>
          <a:lstStyle>
            <a:lvl1pPr indent="-88900" lvl="0" marL="88900" marR="0" rtl="0" algn="l">
              <a:lnSpc>
                <a:spcPct val="125000"/>
              </a:lnSpc>
              <a:spcBef>
                <a:spcPts val="0"/>
              </a:spcBef>
              <a:spcAft>
                <a:spcPts val="0"/>
              </a:spcAft>
              <a:buNone/>
              <a:defRPr sz="2200">
                <a:latin typeface="Helvetica Neue"/>
                <a:ea typeface="Helvetica Neue"/>
                <a:cs typeface="Helvetica Neue"/>
                <a:sym typeface="Helvetica Neue"/>
              </a:defRPr>
            </a:lvl1pPr>
            <a:lvl2pPr lvl="1" rtl="0">
              <a:lnSpc>
                <a:spcPct val="125000"/>
              </a:lnSpc>
              <a:spcBef>
                <a:spcPts val="0"/>
              </a:spcBef>
              <a:buNone/>
              <a:defRPr sz="2200"/>
            </a:lvl2pPr>
            <a:lvl3pPr lvl="2" rtl="0">
              <a:lnSpc>
                <a:spcPct val="125000"/>
              </a:lnSpc>
              <a:spcBef>
                <a:spcPts val="0"/>
              </a:spcBef>
              <a:buNone/>
              <a:defRPr sz="2200"/>
            </a:lvl3pPr>
            <a:lvl4pPr lvl="3" rtl="0">
              <a:lnSpc>
                <a:spcPct val="125000"/>
              </a:lnSpc>
              <a:spcBef>
                <a:spcPts val="0"/>
              </a:spcBef>
              <a:buNone/>
              <a:defRPr sz="2200"/>
            </a:lvl4pPr>
            <a:lvl5pPr lvl="4" rtl="0">
              <a:lnSpc>
                <a:spcPct val="125000"/>
              </a:lnSpc>
              <a:spcBef>
                <a:spcPts val="0"/>
              </a:spcBef>
              <a:buNone/>
              <a:defRPr sz="2200"/>
            </a:lvl5pPr>
            <a:lvl6pPr lvl="5" rtl="0">
              <a:lnSpc>
                <a:spcPct val="125000"/>
              </a:lnSpc>
              <a:spcBef>
                <a:spcPts val="0"/>
              </a:spcBef>
              <a:buNone/>
              <a:defRPr sz="2200"/>
            </a:lvl6pPr>
            <a:lvl7pPr lvl="6" rtl="0">
              <a:lnSpc>
                <a:spcPct val="125000"/>
              </a:lnSpc>
              <a:spcBef>
                <a:spcPts val="0"/>
              </a:spcBef>
              <a:buNone/>
              <a:defRPr sz="2200"/>
            </a:lvl7pPr>
            <a:lvl8pPr lvl="7" rtl="0">
              <a:lnSpc>
                <a:spcPct val="125000"/>
              </a:lnSpc>
              <a:spcBef>
                <a:spcPts val="0"/>
              </a:spcBef>
              <a:buNone/>
              <a:defRPr sz="2200"/>
            </a:lvl8pPr>
            <a:lvl9pPr lvl="8" rtl="0">
              <a:lnSpc>
                <a:spcPct val="125000"/>
              </a:lnSpc>
              <a:spcBef>
                <a:spcPts val="0"/>
              </a:spcBef>
              <a:buNone/>
              <a:defRPr sz="2200"/>
            </a:lvl9pPr>
          </a:lstStyle>
          <a:p/>
        </p:txBody>
      </p:sp>
      <p:pic>
        <p:nvPicPr>
          <p:cNvPr id="1330" name="Shape 1330"/>
          <p:cNvPicPr preferRelativeResize="0"/>
          <p:nvPr/>
        </p:nvPicPr>
        <p:blipFill rotWithShape="1">
          <a:blip r:embed="rId2">
            <a:alphaModFix/>
          </a:blip>
          <a:srcRect b="0" l="11638" r="11638" t="0"/>
          <a:stretch/>
        </p:blipFill>
        <p:spPr>
          <a:xfrm>
            <a:off x="0" y="1279"/>
            <a:ext cx="3735600" cy="514080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 Column">
    <p:spTree>
      <p:nvGrpSpPr>
        <p:cNvPr id="1331" name="Shape 1331"/>
        <p:cNvGrpSpPr/>
        <p:nvPr/>
      </p:nvGrpSpPr>
      <p:grpSpPr>
        <a:xfrm>
          <a:off x="0" y="0"/>
          <a:ext cx="0" cy="0"/>
          <a:chOff x="0" y="0"/>
          <a:chExt cx="0" cy="0"/>
        </a:xfrm>
      </p:grpSpPr>
      <p:sp>
        <p:nvSpPr>
          <p:cNvPr id="1332" name="Shape 1332"/>
          <p:cNvSpPr txBox="1"/>
          <p:nvPr>
            <p:ph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333" name="Shape 1333"/>
          <p:cNvSpPr txBox="1"/>
          <p:nvPr>
            <p:ph idx="1"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 Column 2">
    <p:spTree>
      <p:nvGrpSpPr>
        <p:cNvPr id="1334" name="Shape 1334"/>
        <p:cNvGrpSpPr/>
        <p:nvPr/>
      </p:nvGrpSpPr>
      <p:grpSpPr>
        <a:xfrm>
          <a:off x="0" y="0"/>
          <a:ext cx="0" cy="0"/>
          <a:chOff x="0" y="0"/>
          <a:chExt cx="0" cy="0"/>
        </a:xfrm>
      </p:grpSpPr>
      <p:pic>
        <p:nvPicPr>
          <p:cNvPr id="1335" name="Shape 1335"/>
          <p:cNvPicPr preferRelativeResize="0"/>
          <p:nvPr/>
        </p:nvPicPr>
        <p:blipFill rotWithShape="1">
          <a:blip r:embed="rId2">
            <a:alphaModFix/>
          </a:blip>
          <a:srcRect b="17050" l="0" r="0" t="17043"/>
          <a:stretch/>
        </p:blipFill>
        <p:spPr>
          <a:xfrm>
            <a:off x="4788113" y="1693781"/>
            <a:ext cx="3407400" cy="1171500"/>
          </a:xfrm>
          <a:prstGeom prst="rect">
            <a:avLst/>
          </a:prstGeom>
          <a:noFill/>
          <a:ln>
            <a:noFill/>
          </a:ln>
        </p:spPr>
      </p:pic>
      <p:sp>
        <p:nvSpPr>
          <p:cNvPr id="1336" name="Shape 1336"/>
          <p:cNvSpPr txBox="1"/>
          <p:nvPr>
            <p:ph type="title"/>
          </p:nvPr>
        </p:nvSpPr>
        <p:spPr>
          <a:xfrm>
            <a:off x="888759" y="3103059"/>
            <a:ext cx="3444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37" name="Shape 1337"/>
          <p:cNvSpPr txBox="1"/>
          <p:nvPr>
            <p:ph idx="2" type="title"/>
          </p:nvPr>
        </p:nvSpPr>
        <p:spPr>
          <a:xfrm>
            <a:off x="4751274" y="3103059"/>
            <a:ext cx="3444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38" name="Shape 1338"/>
          <p:cNvSpPr txBox="1"/>
          <p:nvPr>
            <p:ph idx="1" type="subTitle"/>
          </p:nvPr>
        </p:nvSpPr>
        <p:spPr>
          <a:xfrm>
            <a:off x="888759" y="3395981"/>
            <a:ext cx="34443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39" name="Shape 1339"/>
          <p:cNvSpPr txBox="1"/>
          <p:nvPr>
            <p:ph idx="3" type="subTitle"/>
          </p:nvPr>
        </p:nvSpPr>
        <p:spPr>
          <a:xfrm>
            <a:off x="4741322" y="3395981"/>
            <a:ext cx="34542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40" name="Shape 1340"/>
          <p:cNvSpPr txBox="1"/>
          <p:nvPr>
            <p:ph idx="4"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341" name="Shape 1341"/>
          <p:cNvSpPr txBox="1"/>
          <p:nvPr>
            <p:ph idx="5"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342" name="Shape 1342"/>
          <p:cNvPicPr preferRelativeResize="0"/>
          <p:nvPr/>
        </p:nvPicPr>
        <p:blipFill rotWithShape="1">
          <a:blip r:embed="rId2">
            <a:alphaModFix/>
          </a:blip>
          <a:srcRect b="17050" l="0" r="0" t="17043"/>
          <a:stretch/>
        </p:blipFill>
        <p:spPr>
          <a:xfrm>
            <a:off x="925603" y="1693781"/>
            <a:ext cx="3407400" cy="117150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 Column 1">
    <p:spTree>
      <p:nvGrpSpPr>
        <p:cNvPr id="1343" name="Shape 1343"/>
        <p:cNvGrpSpPr/>
        <p:nvPr/>
      </p:nvGrpSpPr>
      <p:grpSpPr>
        <a:xfrm>
          <a:off x="0" y="0"/>
          <a:ext cx="0" cy="0"/>
          <a:chOff x="0" y="0"/>
          <a:chExt cx="0" cy="0"/>
        </a:xfrm>
      </p:grpSpPr>
      <p:sp>
        <p:nvSpPr>
          <p:cNvPr id="1344" name="Shape 1344"/>
          <p:cNvSpPr txBox="1"/>
          <p:nvPr/>
        </p:nvSpPr>
        <p:spPr>
          <a:xfrm>
            <a:off x="2816353" y="365756"/>
            <a:ext cx="1719000" cy="378000"/>
          </a:xfrm>
          <a:prstGeom prst="rect">
            <a:avLst/>
          </a:prstGeom>
          <a:noFill/>
          <a:ln>
            <a:noFill/>
          </a:ln>
        </p:spPr>
        <p:txBody>
          <a:bodyPr anchorCtr="0" anchor="t" bIns="34275" lIns="34275" rIns="34275" wrap="square" tIns="34275">
            <a:noAutofit/>
          </a:bodyPr>
          <a:lstStyle/>
          <a:p>
            <a:pPr indent="0" lvl="0" marL="0" rtl="0">
              <a:spcBef>
                <a:spcPts val="0"/>
              </a:spcBef>
              <a:buNone/>
            </a:pPr>
            <a:r>
              <a:t/>
            </a:r>
            <a:endParaRPr sz="500"/>
          </a:p>
        </p:txBody>
      </p:sp>
      <p:pic>
        <p:nvPicPr>
          <p:cNvPr id="1345" name="Shape 1345"/>
          <p:cNvPicPr preferRelativeResize="0"/>
          <p:nvPr/>
        </p:nvPicPr>
        <p:blipFill rotWithShape="1">
          <a:blip r:embed="rId2">
            <a:alphaModFix/>
          </a:blip>
          <a:srcRect b="0" l="0" r="0" t="0"/>
          <a:stretch/>
        </p:blipFill>
        <p:spPr>
          <a:xfrm>
            <a:off x="925599" y="1693840"/>
            <a:ext cx="2143200" cy="1171500"/>
          </a:xfrm>
          <a:prstGeom prst="rect">
            <a:avLst/>
          </a:prstGeom>
          <a:noFill/>
          <a:ln>
            <a:noFill/>
          </a:ln>
        </p:spPr>
      </p:pic>
      <p:pic>
        <p:nvPicPr>
          <p:cNvPr id="1346" name="Shape 1346"/>
          <p:cNvPicPr preferRelativeResize="0"/>
          <p:nvPr/>
        </p:nvPicPr>
        <p:blipFill rotWithShape="1">
          <a:blip r:embed="rId2">
            <a:alphaModFix/>
          </a:blip>
          <a:srcRect b="0" l="0" r="0" t="0"/>
          <a:stretch/>
        </p:blipFill>
        <p:spPr>
          <a:xfrm>
            <a:off x="3498453" y="1693840"/>
            <a:ext cx="2143200" cy="1171500"/>
          </a:xfrm>
          <a:prstGeom prst="rect">
            <a:avLst/>
          </a:prstGeom>
          <a:noFill/>
          <a:ln>
            <a:noFill/>
          </a:ln>
        </p:spPr>
      </p:pic>
      <p:pic>
        <p:nvPicPr>
          <p:cNvPr id="1347" name="Shape 1347"/>
          <p:cNvPicPr preferRelativeResize="0"/>
          <p:nvPr/>
        </p:nvPicPr>
        <p:blipFill rotWithShape="1">
          <a:blip r:embed="rId2">
            <a:alphaModFix/>
          </a:blip>
          <a:srcRect b="0" l="0" r="0" t="0"/>
          <a:stretch/>
        </p:blipFill>
        <p:spPr>
          <a:xfrm>
            <a:off x="6071307" y="1693840"/>
            <a:ext cx="2143200" cy="1171500"/>
          </a:xfrm>
          <a:prstGeom prst="rect">
            <a:avLst/>
          </a:prstGeom>
          <a:noFill/>
          <a:ln>
            <a:noFill/>
          </a:ln>
        </p:spPr>
      </p:pic>
      <p:sp>
        <p:nvSpPr>
          <p:cNvPr id="1348" name="Shape 1348"/>
          <p:cNvSpPr txBox="1"/>
          <p:nvPr>
            <p:ph idx="1" type="subTitle"/>
          </p:nvPr>
        </p:nvSpPr>
        <p:spPr>
          <a:xfrm>
            <a:off x="888759"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49" name="Shape 1349"/>
          <p:cNvSpPr txBox="1"/>
          <p:nvPr>
            <p:ph type="title"/>
          </p:nvPr>
        </p:nvSpPr>
        <p:spPr>
          <a:xfrm>
            <a:off x="888759"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50" name="Shape 1350"/>
          <p:cNvSpPr txBox="1"/>
          <p:nvPr>
            <p:ph idx="2" type="title"/>
          </p:nvPr>
        </p:nvSpPr>
        <p:spPr>
          <a:xfrm>
            <a:off x="3452775"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51" name="Shape 1351"/>
          <p:cNvSpPr txBox="1"/>
          <p:nvPr>
            <p:ph idx="3" type="subTitle"/>
          </p:nvPr>
        </p:nvSpPr>
        <p:spPr>
          <a:xfrm>
            <a:off x="3452775"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52" name="Shape 1352"/>
          <p:cNvSpPr txBox="1"/>
          <p:nvPr>
            <p:ph idx="4" type="title"/>
          </p:nvPr>
        </p:nvSpPr>
        <p:spPr>
          <a:xfrm>
            <a:off x="6024281"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53" name="Shape 1353"/>
          <p:cNvSpPr txBox="1"/>
          <p:nvPr>
            <p:ph idx="5" type="subTitle"/>
          </p:nvPr>
        </p:nvSpPr>
        <p:spPr>
          <a:xfrm>
            <a:off x="6024281"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54" name="Shape 1354"/>
          <p:cNvSpPr txBox="1"/>
          <p:nvPr>
            <p:ph idx="6"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355" name="Shape 1355"/>
          <p:cNvSpPr txBox="1"/>
          <p:nvPr>
            <p:ph idx="7"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2">
    <p:spTree>
      <p:nvGrpSpPr>
        <p:cNvPr id="1356" name="Shape 1356"/>
        <p:cNvGrpSpPr/>
        <p:nvPr/>
      </p:nvGrpSpPr>
      <p:grpSpPr>
        <a:xfrm>
          <a:off x="0" y="0"/>
          <a:ext cx="0" cy="0"/>
          <a:chOff x="0" y="0"/>
          <a:chExt cx="0" cy="0"/>
        </a:xfrm>
      </p:grpSpPr>
      <p:pic>
        <p:nvPicPr>
          <p:cNvPr id="1357" name="Shape 1357"/>
          <p:cNvPicPr preferRelativeResize="0"/>
          <p:nvPr/>
        </p:nvPicPr>
        <p:blipFill rotWithShape="1">
          <a:blip r:embed="rId2">
            <a:alphaModFix/>
          </a:blip>
          <a:srcRect b="0" l="0" r="0" t="0"/>
          <a:stretch/>
        </p:blipFill>
        <p:spPr>
          <a:xfrm>
            <a:off x="3167769" y="1684769"/>
            <a:ext cx="5048100" cy="2633700"/>
          </a:xfrm>
          <a:prstGeom prst="rect">
            <a:avLst/>
          </a:prstGeom>
          <a:noFill/>
          <a:ln>
            <a:noFill/>
          </a:ln>
        </p:spPr>
      </p:pic>
      <p:sp>
        <p:nvSpPr>
          <p:cNvPr id="1358" name="Shape 1358"/>
          <p:cNvSpPr txBox="1"/>
          <p:nvPr>
            <p:ph idx="1" type="subTitle"/>
          </p:nvPr>
        </p:nvSpPr>
        <p:spPr>
          <a:xfrm>
            <a:off x="888759"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59" name="Shape 1359"/>
          <p:cNvSpPr txBox="1"/>
          <p:nvPr>
            <p:ph type="title"/>
          </p:nvPr>
        </p:nvSpPr>
        <p:spPr>
          <a:xfrm>
            <a:off x="888759"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60" name="Shape 1360"/>
          <p:cNvSpPr txBox="1"/>
          <p:nvPr>
            <p:ph idx="2" type="title"/>
          </p:nvPr>
        </p:nvSpPr>
        <p:spPr>
          <a:xfrm>
            <a:off x="888759" y="162436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61" name="Shape 1361"/>
          <p:cNvSpPr txBox="1"/>
          <p:nvPr>
            <p:ph idx="3" type="subTitle"/>
          </p:nvPr>
        </p:nvSpPr>
        <p:spPr>
          <a:xfrm>
            <a:off x="888759" y="191729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62" name="Shape 1362"/>
          <p:cNvSpPr txBox="1"/>
          <p:nvPr>
            <p:ph idx="4"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363" name="Shape 1363"/>
          <p:cNvSpPr txBox="1"/>
          <p:nvPr>
            <p:ph idx="5"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al">
    <p:bg>
      <p:bgPr>
        <a:solidFill>
          <a:srgbClr val="F1F1F1"/>
        </a:solidFill>
      </p:bgPr>
    </p:bg>
    <p:spTree>
      <p:nvGrpSpPr>
        <p:cNvPr id="1364" name="Shape 1364"/>
        <p:cNvGrpSpPr/>
        <p:nvPr/>
      </p:nvGrpSpPr>
      <p:grpSpPr>
        <a:xfrm>
          <a:off x="0" y="0"/>
          <a:ext cx="0" cy="0"/>
          <a:chOff x="0" y="0"/>
          <a:chExt cx="0" cy="0"/>
        </a:xfrm>
      </p:grpSpPr>
      <p:sp>
        <p:nvSpPr>
          <p:cNvPr id="1365" name="Shape 1365"/>
          <p:cNvSpPr/>
          <p:nvPr/>
        </p:nvSpPr>
        <p:spPr>
          <a:xfrm>
            <a:off x="-1" y="1691315"/>
            <a:ext cx="9144000" cy="3452100"/>
          </a:xfrm>
          <a:prstGeom prst="rect">
            <a:avLst/>
          </a:prstGeom>
          <a:solidFill>
            <a:srgbClr val="FFFFFF"/>
          </a:solidFill>
          <a:ln>
            <a:noFill/>
          </a:ln>
        </p:spPr>
        <p:txBody>
          <a:bodyPr anchorCtr="0" anchor="ctr" bIns="19050" lIns="19050" rIns="19050" wrap="square" tIns="19050">
            <a:noAutofit/>
          </a:bodyPr>
          <a:lstStyle/>
          <a:p>
            <a:pPr indent="0" lvl="0" marL="0" marR="0" rtl="0" algn="ctr">
              <a:lnSpc>
                <a:spcPct val="100000"/>
              </a:lnSpc>
              <a:spcBef>
                <a:spcPts val="0"/>
              </a:spcBef>
              <a:spcAft>
                <a:spcPts val="0"/>
              </a:spcAft>
              <a:buClr>
                <a:srgbClr val="F1F1F1"/>
              </a:buClr>
              <a:buFont typeface="Arial"/>
              <a:buNone/>
            </a:pPr>
            <a:r>
              <a:t/>
            </a:r>
            <a:endParaRPr b="0" i="0" sz="1100" u="none" cap="none" strike="noStrike">
              <a:solidFill>
                <a:srgbClr val="F1F1F1"/>
              </a:solidFill>
              <a:latin typeface="Arial"/>
              <a:ea typeface="Arial"/>
              <a:cs typeface="Arial"/>
              <a:sym typeface="Arial"/>
            </a:endParaRPr>
          </a:p>
        </p:txBody>
      </p:sp>
      <p:sp>
        <p:nvSpPr>
          <p:cNvPr id="1366" name="Shape 1366"/>
          <p:cNvSpPr txBox="1"/>
          <p:nvPr>
            <p:ph idx="1" type="subTitle"/>
          </p:nvPr>
        </p:nvSpPr>
        <p:spPr>
          <a:xfrm>
            <a:off x="888759" y="299593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67" name="Shape 1367"/>
          <p:cNvSpPr txBox="1"/>
          <p:nvPr>
            <p:ph type="title"/>
          </p:nvPr>
        </p:nvSpPr>
        <p:spPr>
          <a:xfrm>
            <a:off x="888759" y="2674434"/>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68" name="Shape 1368"/>
          <p:cNvSpPr txBox="1"/>
          <p:nvPr>
            <p:ph idx="2" type="title"/>
          </p:nvPr>
        </p:nvSpPr>
        <p:spPr>
          <a:xfrm>
            <a:off x="3424200" y="2674434"/>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69" name="Shape 1369"/>
          <p:cNvSpPr txBox="1"/>
          <p:nvPr>
            <p:ph idx="3" type="subTitle"/>
          </p:nvPr>
        </p:nvSpPr>
        <p:spPr>
          <a:xfrm>
            <a:off x="3424200" y="299593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70" name="Shape 1370"/>
          <p:cNvSpPr txBox="1"/>
          <p:nvPr>
            <p:ph idx="4" type="title"/>
          </p:nvPr>
        </p:nvSpPr>
        <p:spPr>
          <a:xfrm>
            <a:off x="5938556" y="2674434"/>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71" name="Shape 1371"/>
          <p:cNvSpPr txBox="1"/>
          <p:nvPr>
            <p:ph idx="5" type="subTitle"/>
          </p:nvPr>
        </p:nvSpPr>
        <p:spPr>
          <a:xfrm>
            <a:off x="5938556" y="299593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372" name="Shape 1372"/>
          <p:cNvPicPr preferRelativeResize="0"/>
          <p:nvPr/>
        </p:nvPicPr>
        <p:blipFill rotWithShape="1">
          <a:blip r:embed="rId2">
            <a:alphaModFix/>
          </a:blip>
          <a:srcRect b="0" l="0" r="0" t="0"/>
          <a:stretch/>
        </p:blipFill>
        <p:spPr>
          <a:xfrm>
            <a:off x="7640515" y="953565"/>
            <a:ext cx="1031100" cy="1031100"/>
          </a:xfrm>
          <a:prstGeom prst="rect">
            <a:avLst/>
          </a:prstGeom>
          <a:noFill/>
          <a:ln>
            <a:noFill/>
          </a:ln>
        </p:spPr>
      </p:pic>
      <p:sp>
        <p:nvSpPr>
          <p:cNvPr id="1373" name="Shape 1373"/>
          <p:cNvSpPr txBox="1"/>
          <p:nvPr>
            <p:ph idx="6"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374" name="Shape 1374"/>
          <p:cNvSpPr txBox="1"/>
          <p:nvPr>
            <p:ph idx="7"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3">
    <p:spTree>
      <p:nvGrpSpPr>
        <p:cNvPr id="1375" name="Shape 1375"/>
        <p:cNvGrpSpPr/>
        <p:nvPr/>
      </p:nvGrpSpPr>
      <p:grpSpPr>
        <a:xfrm>
          <a:off x="0" y="0"/>
          <a:ext cx="0" cy="0"/>
          <a:chOff x="0" y="0"/>
          <a:chExt cx="0" cy="0"/>
        </a:xfrm>
      </p:grpSpPr>
      <p:pic>
        <p:nvPicPr>
          <p:cNvPr id="1376" name="Shape 1376"/>
          <p:cNvPicPr preferRelativeResize="0"/>
          <p:nvPr/>
        </p:nvPicPr>
        <p:blipFill rotWithShape="1">
          <a:blip r:embed="rId2">
            <a:alphaModFix/>
          </a:blip>
          <a:srcRect b="7813" l="0" r="0" t="7813"/>
          <a:stretch/>
        </p:blipFill>
        <p:spPr>
          <a:xfrm>
            <a:off x="0" y="0"/>
            <a:ext cx="9144000" cy="514350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1">
    <p:spTree>
      <p:nvGrpSpPr>
        <p:cNvPr id="1377" name="Shape 1377"/>
        <p:cNvGrpSpPr/>
        <p:nvPr/>
      </p:nvGrpSpPr>
      <p:grpSpPr>
        <a:xfrm>
          <a:off x="0" y="0"/>
          <a:ext cx="0" cy="0"/>
          <a:chOff x="0" y="0"/>
          <a:chExt cx="0" cy="0"/>
        </a:xfrm>
      </p:grpSpPr>
      <p:sp>
        <p:nvSpPr>
          <p:cNvPr id="1378" name="Shape 1378"/>
          <p:cNvSpPr txBox="1"/>
          <p:nvPr>
            <p:ph idx="1" type="subTitle"/>
          </p:nvPr>
        </p:nvSpPr>
        <p:spPr>
          <a:xfrm>
            <a:off x="903375" y="2242936"/>
            <a:ext cx="3544200" cy="31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1200">
                <a:solidFill>
                  <a:srgbClr val="12939A"/>
                </a:solidFill>
                <a:latin typeface="Helvetica Neue"/>
                <a:ea typeface="Helvetica Neue"/>
                <a:cs typeface="Helvetica Neue"/>
                <a:sym typeface="Helvetica Neue"/>
              </a:defRPr>
            </a:lvl1pPr>
            <a:lvl2pPr lvl="1" rtl="0">
              <a:spcBef>
                <a:spcPts val="0"/>
              </a:spcBef>
              <a:buNone/>
              <a:defRPr b="1" sz="500"/>
            </a:lvl2pPr>
            <a:lvl3pPr lvl="2" rtl="0">
              <a:spcBef>
                <a:spcPts val="0"/>
              </a:spcBef>
              <a:buNone/>
              <a:defRPr b="1" sz="500"/>
            </a:lvl3pPr>
            <a:lvl4pPr lvl="3" rtl="0">
              <a:spcBef>
                <a:spcPts val="0"/>
              </a:spcBef>
              <a:buNone/>
              <a:defRPr b="1" sz="500"/>
            </a:lvl4pPr>
            <a:lvl5pPr lvl="4" rtl="0">
              <a:spcBef>
                <a:spcPts val="0"/>
              </a:spcBef>
              <a:buNone/>
              <a:defRPr b="1" sz="500"/>
            </a:lvl5pPr>
            <a:lvl6pPr lvl="5" rtl="0">
              <a:spcBef>
                <a:spcPts val="0"/>
              </a:spcBef>
              <a:buNone/>
              <a:defRPr b="1" sz="500"/>
            </a:lvl6pPr>
            <a:lvl7pPr lvl="6" rtl="0">
              <a:spcBef>
                <a:spcPts val="0"/>
              </a:spcBef>
              <a:buNone/>
              <a:defRPr b="1" sz="500"/>
            </a:lvl7pPr>
            <a:lvl8pPr lvl="7" rtl="0">
              <a:spcBef>
                <a:spcPts val="0"/>
              </a:spcBef>
              <a:buNone/>
              <a:defRPr b="1" sz="500"/>
            </a:lvl8pPr>
            <a:lvl9pPr lvl="8" rtl="0">
              <a:spcBef>
                <a:spcPts val="0"/>
              </a:spcBef>
              <a:buNone/>
              <a:defRPr b="1" sz="500"/>
            </a:lvl9pPr>
          </a:lstStyle>
          <a:p/>
        </p:txBody>
      </p:sp>
      <p:pic>
        <p:nvPicPr>
          <p:cNvPr descr="SHOT_D1_CAMA_15-09-03_0178_rt.jpg" id="1379" name="Shape 1379"/>
          <p:cNvPicPr preferRelativeResize="0"/>
          <p:nvPr/>
        </p:nvPicPr>
        <p:blipFill rotWithShape="1">
          <a:blip r:embed="rId2">
            <a:alphaModFix/>
          </a:blip>
          <a:srcRect b="17303" l="44040" r="29140" t="17303"/>
          <a:stretch/>
        </p:blipFill>
        <p:spPr>
          <a:xfrm>
            <a:off x="5966869" y="38"/>
            <a:ext cx="3163800" cy="5143500"/>
          </a:xfrm>
          <a:prstGeom prst="rect">
            <a:avLst/>
          </a:prstGeom>
          <a:noFill/>
          <a:ln>
            <a:noFill/>
          </a:ln>
        </p:spPr>
      </p:pic>
      <p:sp>
        <p:nvSpPr>
          <p:cNvPr id="1380" name="Shape 1380"/>
          <p:cNvSpPr txBox="1"/>
          <p:nvPr/>
        </p:nvSpPr>
        <p:spPr>
          <a:xfrm>
            <a:off x="920837" y="1612136"/>
            <a:ext cx="3734100" cy="485700"/>
          </a:xfrm>
          <a:prstGeom prst="rect">
            <a:avLst/>
          </a:prstGeom>
          <a:noFill/>
          <a:ln>
            <a:noFill/>
          </a:ln>
        </p:spPr>
        <p:txBody>
          <a:bodyPr anchorCtr="0" anchor="t" bIns="0" lIns="0" rIns="0" wrap="square" tIns="0">
            <a:noAutofit/>
          </a:bodyPr>
          <a:lstStyle/>
          <a:p>
            <a:pPr indent="0" lvl="0" marL="0" rtl="0">
              <a:spcBef>
                <a:spcPts val="0"/>
              </a:spcBef>
              <a:buNone/>
            </a:pPr>
            <a:r>
              <a:rPr lang="en" sz="3000">
                <a:latin typeface="Helvetica Neue"/>
                <a:ea typeface="Helvetica Neue"/>
                <a:cs typeface="Helvetica Neue"/>
                <a:sym typeface="Helvetica Neue"/>
              </a:rPr>
              <a:t>Thank you</a:t>
            </a:r>
          </a:p>
        </p:txBody>
      </p:sp>
      <p:pic>
        <p:nvPicPr>
          <p:cNvPr id="1381" name="Shape 1381"/>
          <p:cNvPicPr preferRelativeResize="0"/>
          <p:nvPr/>
        </p:nvPicPr>
        <p:blipFill rotWithShape="1">
          <a:blip r:embed="rId3">
            <a:alphaModFix/>
          </a:blip>
          <a:srcRect b="0" l="0" r="0" t="0"/>
          <a:stretch/>
        </p:blipFill>
        <p:spPr>
          <a:xfrm>
            <a:off x="5377253" y="3451245"/>
            <a:ext cx="1182600" cy="1182600"/>
          </a:xfrm>
          <a:prstGeom prst="rect">
            <a:avLst/>
          </a:prstGeom>
          <a:noFill/>
          <a:ln>
            <a:noFill/>
          </a:ln>
        </p:spPr>
      </p:pic>
      <p:pic>
        <p:nvPicPr>
          <p:cNvPr descr="Aqua_Preso-01.png" id="1382" name="Shape 1382"/>
          <p:cNvPicPr preferRelativeResize="0"/>
          <p:nvPr/>
        </p:nvPicPr>
        <p:blipFill rotWithShape="1">
          <a:blip r:embed="rId4">
            <a:alphaModFix/>
          </a:blip>
          <a:srcRect b="0" l="0" r="10" t="0"/>
          <a:stretch/>
        </p:blipFill>
        <p:spPr>
          <a:xfrm>
            <a:off x="8408789" y="-10009"/>
            <a:ext cx="735300" cy="5153400"/>
          </a:xfrm>
          <a:prstGeom prst="rect">
            <a:avLst/>
          </a:prstGeom>
          <a:noFill/>
          <a:ln>
            <a:noFill/>
          </a:ln>
        </p:spPr>
      </p:pic>
      <p:sp>
        <p:nvSpPr>
          <p:cNvPr id="1383" name="Shape 1383"/>
          <p:cNvSpPr/>
          <p:nvPr/>
        </p:nvSpPr>
        <p:spPr>
          <a:xfrm>
            <a:off x="931949" y="3448213"/>
            <a:ext cx="3501000" cy="1114500"/>
          </a:xfrm>
          <a:prstGeom prst="rect">
            <a:avLst/>
          </a:prstGeom>
          <a:noFill/>
          <a:ln>
            <a:noFill/>
          </a:ln>
        </p:spPr>
        <p:txBody>
          <a:bodyPr anchorCtr="0" anchor="t" bIns="0" lIns="0" rIns="0" wrap="square" tIns="0">
            <a:noAutofit/>
          </a:bodyPr>
          <a:lstStyle/>
          <a:p>
            <a:pPr indent="0" lvl="0" marL="0" marR="0" rtl="0" algn="l">
              <a:lnSpc>
                <a:spcPct val="150000"/>
              </a:lnSpc>
              <a:spcBef>
                <a:spcPts val="0"/>
              </a:spcBef>
              <a:spcAft>
                <a:spcPts val="0"/>
              </a:spcAft>
              <a:buClr>
                <a:srgbClr val="777777"/>
              </a:buClr>
              <a:buFont typeface="Arial"/>
              <a:buNone/>
            </a:pPr>
            <a:r>
              <a:rPr b="0" i="0" lang="en" sz="500" u="none" cap="none" strike="noStrike">
                <a:solidFill>
                  <a:srgbClr val="777777"/>
                </a:solidFill>
                <a:latin typeface="Helvetica Neue"/>
                <a:ea typeface="Helvetica Neue"/>
                <a:cs typeface="Helvetica Neue"/>
                <a:sym typeface="Helvetica Neue"/>
              </a:rPr>
              <a:t>Proprietary and confidential © 2016 Uber Technologies, Inc. All rights reserved. No part of this document may be reproduced or utilized in any form or by any means, electronic or mechanical, including photocopying, recording, or by any information storage or retrieval systems, without permission in writing from Uber. This document is intended only for the use of the individual or entity to whom it is addressed and contains information that is privileged, confidential or otherwise exempt from disclosure under applicable law. All recipients of this document are notified that the information contained herein includes proprietary and confidential information of Uber, and recipient may not make use of, disseminate, or in any way disclose this document or any of the enclosed information to any person other than employees of addressee to the extent necessary for consultations with authorized personnel of Uber.</a:t>
            </a:r>
          </a:p>
        </p:txBody>
      </p:sp>
      <p:sp>
        <p:nvSpPr>
          <p:cNvPr id="1384" name="Shape 1384"/>
          <p:cNvSpPr txBox="1"/>
          <p:nvPr>
            <p:ph idx="2" type="subTitle"/>
          </p:nvPr>
        </p:nvSpPr>
        <p:spPr>
          <a:xfrm>
            <a:off x="903375" y="2582133"/>
            <a:ext cx="3544200" cy="6240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900">
                <a:solidFill>
                  <a:srgbClr val="777777"/>
                </a:solidFill>
                <a:latin typeface="Helvetica Neue"/>
                <a:ea typeface="Helvetica Neue"/>
                <a:cs typeface="Helvetica Neue"/>
                <a:sym typeface="Helvetica Neue"/>
              </a:defRPr>
            </a:lvl1pPr>
            <a:lvl2pPr lvl="1" rtl="0">
              <a:spcBef>
                <a:spcPts val="0"/>
              </a:spcBef>
              <a:buNone/>
              <a:defRPr b="1" sz="500"/>
            </a:lvl2pPr>
            <a:lvl3pPr lvl="2" rtl="0">
              <a:spcBef>
                <a:spcPts val="0"/>
              </a:spcBef>
              <a:buNone/>
              <a:defRPr b="1" sz="500"/>
            </a:lvl3pPr>
            <a:lvl4pPr lvl="3" rtl="0">
              <a:spcBef>
                <a:spcPts val="0"/>
              </a:spcBef>
              <a:buNone/>
              <a:defRPr b="1" sz="500"/>
            </a:lvl4pPr>
            <a:lvl5pPr lvl="4" rtl="0">
              <a:spcBef>
                <a:spcPts val="0"/>
              </a:spcBef>
              <a:buNone/>
              <a:defRPr b="1" sz="500"/>
            </a:lvl5pPr>
            <a:lvl6pPr lvl="5" rtl="0">
              <a:spcBef>
                <a:spcPts val="0"/>
              </a:spcBef>
              <a:buNone/>
              <a:defRPr b="1" sz="500"/>
            </a:lvl6pPr>
            <a:lvl7pPr lvl="6" rtl="0">
              <a:spcBef>
                <a:spcPts val="0"/>
              </a:spcBef>
              <a:buNone/>
              <a:defRPr b="1" sz="500"/>
            </a:lvl7pPr>
            <a:lvl8pPr lvl="7" rtl="0">
              <a:spcBef>
                <a:spcPts val="0"/>
              </a:spcBef>
              <a:buNone/>
              <a:defRPr b="1" sz="500"/>
            </a:lvl8pPr>
            <a:lvl9pPr lvl="8" rtl="0">
              <a:spcBef>
                <a:spcPts val="0"/>
              </a:spcBef>
              <a:buNone/>
              <a:defRPr b="1" sz="5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4">
    <p:spTree>
      <p:nvGrpSpPr>
        <p:cNvPr id="1385" name="Shape 1385"/>
        <p:cNvGrpSpPr/>
        <p:nvPr/>
      </p:nvGrpSpPr>
      <p:grpSpPr>
        <a:xfrm>
          <a:off x="0" y="0"/>
          <a:ext cx="0" cy="0"/>
          <a:chOff x="0" y="0"/>
          <a:chExt cx="0" cy="0"/>
        </a:xfrm>
      </p:grpSpPr>
      <p:pic>
        <p:nvPicPr>
          <p:cNvPr id="1386" name="Shape 1386"/>
          <p:cNvPicPr preferRelativeResize="0"/>
          <p:nvPr/>
        </p:nvPicPr>
        <p:blipFill rotWithShape="1">
          <a:blip r:embed="rId2">
            <a:alphaModFix amt="50000"/>
          </a:blip>
          <a:srcRect b="3566" l="1838" r="2394" t="4749"/>
          <a:stretch/>
        </p:blipFill>
        <p:spPr>
          <a:xfrm>
            <a:off x="0" y="0"/>
            <a:ext cx="9144000" cy="514350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CoverB">
    <p:spTree>
      <p:nvGrpSpPr>
        <p:cNvPr id="1389" name="Shape 1389"/>
        <p:cNvGrpSpPr/>
        <p:nvPr/>
      </p:nvGrpSpPr>
      <p:grpSpPr>
        <a:xfrm>
          <a:off x="0" y="0"/>
          <a:ext cx="0" cy="0"/>
          <a:chOff x="0" y="0"/>
          <a:chExt cx="0" cy="0"/>
        </a:xfrm>
      </p:grpSpPr>
      <p:sp>
        <p:nvSpPr>
          <p:cNvPr id="1390" name="Shape 1390"/>
          <p:cNvSpPr txBox="1"/>
          <p:nvPr>
            <p:ph idx="1" type="subTitle"/>
          </p:nvPr>
        </p:nvSpPr>
        <p:spPr>
          <a:xfrm>
            <a:off x="721959" y="1955878"/>
            <a:ext cx="3918900" cy="2190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14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descr="SHOT_D1_CAMA_15-09-03_0178_rt.jpg" id="1391" name="Shape 1391"/>
          <p:cNvPicPr preferRelativeResize="0"/>
          <p:nvPr/>
        </p:nvPicPr>
        <p:blipFill rotWithShape="1">
          <a:blip r:embed="rId2">
            <a:alphaModFix/>
          </a:blip>
          <a:srcRect b="15334" l="39250" r="29142" t="19271"/>
          <a:stretch/>
        </p:blipFill>
        <p:spPr>
          <a:xfrm>
            <a:off x="5401759" y="37"/>
            <a:ext cx="3729000" cy="5143500"/>
          </a:xfrm>
          <a:prstGeom prst="rect">
            <a:avLst/>
          </a:prstGeom>
          <a:noFill/>
          <a:ln>
            <a:noFill/>
          </a:ln>
        </p:spPr>
      </p:pic>
      <p:pic>
        <p:nvPicPr>
          <p:cNvPr descr="Aqua_Preso-01.png" id="1392" name="Shape 1392"/>
          <p:cNvPicPr preferRelativeResize="0"/>
          <p:nvPr/>
        </p:nvPicPr>
        <p:blipFill rotWithShape="1">
          <a:blip r:embed="rId3">
            <a:alphaModFix/>
          </a:blip>
          <a:srcRect b="0" l="0" r="10" t="0"/>
          <a:stretch/>
        </p:blipFill>
        <p:spPr>
          <a:xfrm>
            <a:off x="8408789" y="-10009"/>
            <a:ext cx="735300" cy="5153400"/>
          </a:xfrm>
          <a:prstGeom prst="rect">
            <a:avLst/>
          </a:prstGeom>
          <a:noFill/>
          <a:ln>
            <a:noFill/>
          </a:ln>
        </p:spPr>
      </p:pic>
      <p:sp>
        <p:nvSpPr>
          <p:cNvPr id="1393" name="Shape 1393"/>
          <p:cNvSpPr txBox="1"/>
          <p:nvPr>
            <p:ph type="title"/>
          </p:nvPr>
        </p:nvSpPr>
        <p:spPr>
          <a:xfrm>
            <a:off x="700556" y="971503"/>
            <a:ext cx="3729000" cy="984300"/>
          </a:xfrm>
          <a:prstGeom prst="rect">
            <a:avLst/>
          </a:prstGeom>
          <a:noFill/>
          <a:ln>
            <a:noFill/>
          </a:ln>
        </p:spPr>
        <p:txBody>
          <a:bodyPr anchorCtr="0" anchor="t" bIns="34275" lIns="34275" rIns="34275" wrap="square" tIns="34275"/>
          <a:lstStyle>
            <a:lvl1pPr indent="0" lvl="0" marL="0" marR="0" rtl="0" algn="l">
              <a:lnSpc>
                <a:spcPct val="90000"/>
              </a:lnSpc>
              <a:spcBef>
                <a:spcPts val="0"/>
              </a:spcBef>
              <a:spcAft>
                <a:spcPts val="0"/>
              </a:spcAft>
              <a:buNone/>
              <a:defRPr sz="29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94" name="Shape 1394"/>
          <p:cNvSpPr txBox="1"/>
          <p:nvPr>
            <p:ph idx="2" type="subTitle"/>
          </p:nvPr>
        </p:nvSpPr>
        <p:spPr>
          <a:xfrm>
            <a:off x="710175" y="4421578"/>
            <a:ext cx="2228700" cy="285900"/>
          </a:xfrm>
          <a:prstGeom prst="rect">
            <a:avLst/>
          </a:prstGeom>
          <a:noFill/>
          <a:ln>
            <a:noFill/>
          </a:ln>
        </p:spPr>
        <p:txBody>
          <a:bodyPr anchorCtr="0" anchor="b" bIns="34275" lIns="34275" rIns="34275" wrap="square" tIns="34275"/>
          <a:lstStyle>
            <a:lvl1pPr indent="0" lvl="0" marL="0" marR="0" rtl="0" algn="l">
              <a:lnSpc>
                <a:spcPct val="10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395" name="Shape 1395"/>
          <p:cNvPicPr preferRelativeResize="0"/>
          <p:nvPr/>
        </p:nvPicPr>
        <p:blipFill rotWithShape="1">
          <a:blip r:embed="rId4">
            <a:alphaModFix/>
          </a:blip>
          <a:srcRect b="0" l="27881" r="33146" t="0"/>
          <a:stretch/>
        </p:blipFill>
        <p:spPr>
          <a:xfrm>
            <a:off x="5401763" y="-5006"/>
            <a:ext cx="3007031" cy="5143497"/>
          </a:xfrm>
          <a:prstGeom prst="rect">
            <a:avLst/>
          </a:prstGeom>
          <a:noFill/>
          <a:ln>
            <a:noFill/>
          </a:ln>
        </p:spPr>
      </p:pic>
      <p:pic>
        <p:nvPicPr>
          <p:cNvPr id="1396" name="Shape 1396"/>
          <p:cNvPicPr preferRelativeResize="0"/>
          <p:nvPr/>
        </p:nvPicPr>
        <p:blipFill rotWithShape="1">
          <a:blip r:embed="rId5">
            <a:alphaModFix/>
          </a:blip>
          <a:srcRect b="0" l="0" r="0" t="0"/>
          <a:stretch/>
        </p:blipFill>
        <p:spPr>
          <a:xfrm>
            <a:off x="4966111" y="3462419"/>
            <a:ext cx="1182600" cy="118260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Segue">
    <p:bg>
      <p:bgPr>
        <a:solidFill>
          <a:srgbClr val="F1F1F1"/>
        </a:solidFill>
      </p:bgPr>
    </p:bg>
    <p:spTree>
      <p:nvGrpSpPr>
        <p:cNvPr id="1397" name="Shape 1397"/>
        <p:cNvGrpSpPr/>
        <p:nvPr/>
      </p:nvGrpSpPr>
      <p:grpSpPr>
        <a:xfrm>
          <a:off x="0" y="0"/>
          <a:ext cx="0" cy="0"/>
          <a:chOff x="0" y="0"/>
          <a:chExt cx="0" cy="0"/>
        </a:xfrm>
      </p:grpSpPr>
      <p:sp>
        <p:nvSpPr>
          <p:cNvPr id="1398" name="Shape 1398"/>
          <p:cNvSpPr txBox="1"/>
          <p:nvPr>
            <p:ph idx="1" type="subTitle"/>
          </p:nvPr>
        </p:nvSpPr>
        <p:spPr>
          <a:xfrm>
            <a:off x="878738" y="2711053"/>
            <a:ext cx="5984100" cy="2382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5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99" name="Shape 1399"/>
          <p:cNvSpPr txBox="1"/>
          <p:nvPr>
            <p:ph type="title"/>
          </p:nvPr>
        </p:nvSpPr>
        <p:spPr>
          <a:xfrm>
            <a:off x="883744" y="2154966"/>
            <a:ext cx="6031500" cy="5847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30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 Image">
    <p:spTree>
      <p:nvGrpSpPr>
        <p:cNvPr id="1400" name="Shape 1400"/>
        <p:cNvGrpSpPr/>
        <p:nvPr/>
      </p:nvGrpSpPr>
      <p:grpSpPr>
        <a:xfrm>
          <a:off x="0" y="0"/>
          <a:ext cx="0" cy="0"/>
          <a:chOff x="0" y="0"/>
          <a:chExt cx="0" cy="0"/>
        </a:xfrm>
      </p:grpSpPr>
      <p:sp>
        <p:nvSpPr>
          <p:cNvPr id="1401" name="Shape 1401"/>
          <p:cNvSpPr txBox="1"/>
          <p:nvPr>
            <p:ph type="title"/>
          </p:nvPr>
        </p:nvSpPr>
        <p:spPr>
          <a:xfrm>
            <a:off x="874603" y="437138"/>
            <a:ext cx="51270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pic>
        <p:nvPicPr>
          <p:cNvPr id="1402" name="Shape 1402"/>
          <p:cNvPicPr preferRelativeResize="0"/>
          <p:nvPr/>
        </p:nvPicPr>
        <p:blipFill rotWithShape="1">
          <a:blip r:embed="rId2">
            <a:alphaModFix/>
          </a:blip>
          <a:srcRect b="0" l="10351" r="38856" t="0"/>
          <a:stretch/>
        </p:blipFill>
        <p:spPr>
          <a:xfrm>
            <a:off x="5227290" y="1279"/>
            <a:ext cx="3916800" cy="5140800"/>
          </a:xfrm>
          <a:prstGeom prst="rect">
            <a:avLst/>
          </a:prstGeom>
          <a:noFill/>
          <a:ln>
            <a:noFill/>
          </a:ln>
        </p:spPr>
      </p:pic>
      <p:sp>
        <p:nvSpPr>
          <p:cNvPr id="1403" name="Shape 1403"/>
          <p:cNvSpPr txBox="1"/>
          <p:nvPr>
            <p:ph idx="1" type="subTitle"/>
          </p:nvPr>
        </p:nvSpPr>
        <p:spPr>
          <a:xfrm>
            <a:off x="883744" y="889144"/>
            <a:ext cx="35652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descr="Aqua_Preso-01.png" id="1404" name="Shape 1404"/>
          <p:cNvPicPr preferRelativeResize="0"/>
          <p:nvPr/>
        </p:nvPicPr>
        <p:blipFill rotWithShape="1">
          <a:blip r:embed="rId3">
            <a:alphaModFix/>
          </a:blip>
          <a:srcRect b="0" l="0" r="10" t="0"/>
          <a:stretch/>
        </p:blipFill>
        <p:spPr>
          <a:xfrm>
            <a:off x="8408789" y="-10009"/>
            <a:ext cx="735300" cy="5153400"/>
          </a:xfrm>
          <a:prstGeom prst="rect">
            <a:avLst/>
          </a:prstGeom>
          <a:noFill/>
          <a:ln>
            <a:noFill/>
          </a:ln>
        </p:spPr>
      </p:pic>
      <p:sp>
        <p:nvSpPr>
          <p:cNvPr id="1405" name="Shape 1405"/>
          <p:cNvSpPr txBox="1"/>
          <p:nvPr>
            <p:ph idx="2" type="subTitle"/>
          </p:nvPr>
        </p:nvSpPr>
        <p:spPr>
          <a:xfrm>
            <a:off x="883744" y="1629384"/>
            <a:ext cx="36105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
    <p:spTree>
      <p:nvGrpSpPr>
        <p:cNvPr id="1406" name="Shape 1406"/>
        <p:cNvGrpSpPr/>
        <p:nvPr/>
      </p:nvGrpSpPr>
      <p:grpSpPr>
        <a:xfrm>
          <a:off x="0" y="0"/>
          <a:ext cx="0" cy="0"/>
          <a:chOff x="0" y="0"/>
          <a:chExt cx="0" cy="0"/>
        </a:xfrm>
      </p:grpSpPr>
      <p:sp>
        <p:nvSpPr>
          <p:cNvPr id="1407" name="Shape 1407"/>
          <p:cNvSpPr txBox="1"/>
          <p:nvPr>
            <p:ph type="title"/>
          </p:nvPr>
        </p:nvSpPr>
        <p:spPr>
          <a:xfrm>
            <a:off x="874603" y="437138"/>
            <a:ext cx="51270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408" name="Shape 1408"/>
          <p:cNvSpPr txBox="1"/>
          <p:nvPr>
            <p:ph idx="1" type="subTitle"/>
          </p:nvPr>
        </p:nvSpPr>
        <p:spPr>
          <a:xfrm>
            <a:off x="883744" y="889144"/>
            <a:ext cx="35652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09" name="Shape 1409"/>
          <p:cNvSpPr txBox="1"/>
          <p:nvPr>
            <p:ph idx="2" type="subTitle"/>
          </p:nvPr>
        </p:nvSpPr>
        <p:spPr>
          <a:xfrm>
            <a:off x="883744" y="1629384"/>
            <a:ext cx="36105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p:spTree>
      <p:nvGrpSpPr>
        <p:cNvPr id="1410" name="Shape 1410"/>
        <p:cNvGrpSpPr/>
        <p:nvPr/>
      </p:nvGrpSpPr>
      <p:grpSpPr>
        <a:xfrm>
          <a:off x="0" y="0"/>
          <a:ext cx="0" cy="0"/>
          <a:chOff x="0" y="0"/>
          <a:chExt cx="0" cy="0"/>
        </a:xfrm>
      </p:grpSpPr>
      <p:sp>
        <p:nvSpPr>
          <p:cNvPr id="1411" name="Shape 1411"/>
          <p:cNvSpPr txBox="1"/>
          <p:nvPr>
            <p:ph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412" name="Shape 1412"/>
          <p:cNvSpPr txBox="1"/>
          <p:nvPr>
            <p:ph idx="1"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13" name="Shape 1413"/>
          <p:cNvSpPr txBox="1"/>
          <p:nvPr>
            <p:ph idx="2" type="subTitle"/>
          </p:nvPr>
        </p:nvSpPr>
        <p:spPr>
          <a:xfrm>
            <a:off x="883744" y="1629384"/>
            <a:ext cx="36105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414" name="Shape 1414"/>
          <p:cNvPicPr preferRelativeResize="0"/>
          <p:nvPr/>
        </p:nvPicPr>
        <p:blipFill rotWithShape="1">
          <a:blip r:embed="rId2">
            <a:alphaModFix/>
          </a:blip>
          <a:srcRect b="0" l="0" r="46754" t="0"/>
          <a:stretch/>
        </p:blipFill>
        <p:spPr>
          <a:xfrm>
            <a:off x="5169126" y="1458381"/>
            <a:ext cx="3200400" cy="316620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1">
    <p:spTree>
      <p:nvGrpSpPr>
        <p:cNvPr id="1415" name="Shape 1415"/>
        <p:cNvGrpSpPr/>
        <p:nvPr/>
      </p:nvGrpSpPr>
      <p:grpSpPr>
        <a:xfrm>
          <a:off x="0" y="0"/>
          <a:ext cx="0" cy="0"/>
          <a:chOff x="0" y="0"/>
          <a:chExt cx="0" cy="0"/>
        </a:xfrm>
      </p:grpSpPr>
      <p:sp>
        <p:nvSpPr>
          <p:cNvPr id="1416" name="Shape 1416"/>
          <p:cNvSpPr txBox="1"/>
          <p:nvPr>
            <p:ph idx="1" type="subTitle"/>
          </p:nvPr>
        </p:nvSpPr>
        <p:spPr>
          <a:xfrm>
            <a:off x="883744" y="1629384"/>
            <a:ext cx="34596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17" name="Shape 1417"/>
          <p:cNvSpPr txBox="1"/>
          <p:nvPr>
            <p:ph idx="2" type="subTitle"/>
          </p:nvPr>
        </p:nvSpPr>
        <p:spPr>
          <a:xfrm>
            <a:off x="4741266" y="1629384"/>
            <a:ext cx="34827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18" name="Shape 1418"/>
          <p:cNvSpPr txBox="1"/>
          <p:nvPr>
            <p:ph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419" name="Shape 1419"/>
          <p:cNvSpPr txBox="1"/>
          <p:nvPr>
            <p:ph idx="3"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arge Quote White ">
    <p:spTree>
      <p:nvGrpSpPr>
        <p:cNvPr id="1420" name="Shape 1420"/>
        <p:cNvGrpSpPr/>
        <p:nvPr/>
      </p:nvGrpSpPr>
      <p:grpSpPr>
        <a:xfrm>
          <a:off x="0" y="0"/>
          <a:ext cx="0" cy="0"/>
          <a:chOff x="0" y="0"/>
          <a:chExt cx="0" cy="0"/>
        </a:xfrm>
      </p:grpSpPr>
      <p:sp>
        <p:nvSpPr>
          <p:cNvPr id="1421" name="Shape 1421"/>
          <p:cNvSpPr txBox="1"/>
          <p:nvPr>
            <p:ph type="title"/>
          </p:nvPr>
        </p:nvSpPr>
        <p:spPr>
          <a:xfrm>
            <a:off x="687478" y="1362909"/>
            <a:ext cx="6743400" cy="1699200"/>
          </a:xfrm>
          <a:prstGeom prst="rect">
            <a:avLst/>
          </a:prstGeom>
          <a:noFill/>
          <a:ln>
            <a:noFill/>
          </a:ln>
        </p:spPr>
        <p:txBody>
          <a:bodyPr anchorCtr="0" anchor="t" bIns="34275" lIns="34275" rIns="34275" wrap="square" tIns="34275"/>
          <a:lstStyle>
            <a:lvl1pPr indent="-152400" lvl="0" marL="152400" marR="0" rtl="0" algn="l">
              <a:lnSpc>
                <a:spcPct val="110000"/>
              </a:lnSpc>
              <a:spcBef>
                <a:spcPts val="0"/>
              </a:spcBef>
              <a:spcAft>
                <a:spcPts val="0"/>
              </a:spcAft>
              <a:buNone/>
              <a:defRPr sz="38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22" name="Shape 1422"/>
          <p:cNvSpPr txBox="1"/>
          <p:nvPr>
            <p:ph idx="1" type="subTitle"/>
          </p:nvPr>
        </p:nvSpPr>
        <p:spPr>
          <a:xfrm>
            <a:off x="887250" y="3529800"/>
            <a:ext cx="3544200" cy="310500"/>
          </a:xfrm>
          <a:prstGeom prst="rect">
            <a:avLst/>
          </a:prstGeom>
          <a:noFill/>
          <a:ln>
            <a:noFill/>
          </a:ln>
        </p:spPr>
        <p:txBody>
          <a:bodyPr anchorCtr="0" anchor="ctr" bIns="34275" lIns="34275" rIns="34275" wrap="square" tIns="34275"/>
          <a:lstStyle>
            <a:lvl1pPr indent="0" lvl="0" marL="0" marR="0" rtl="0" algn="l">
              <a:lnSpc>
                <a:spcPct val="100000"/>
              </a:lnSpc>
              <a:spcBef>
                <a:spcPts val="0"/>
              </a:spcBef>
              <a:spcAft>
                <a:spcPts val="0"/>
              </a:spcAft>
              <a:buNone/>
              <a:defRPr b="1" sz="12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Quote A">
    <p:spTree>
      <p:nvGrpSpPr>
        <p:cNvPr id="1423" name="Shape 1423"/>
        <p:cNvGrpSpPr/>
        <p:nvPr/>
      </p:nvGrpSpPr>
      <p:grpSpPr>
        <a:xfrm>
          <a:off x="0" y="0"/>
          <a:ext cx="0" cy="0"/>
          <a:chOff x="0" y="0"/>
          <a:chExt cx="0" cy="0"/>
        </a:xfrm>
      </p:grpSpPr>
      <p:sp>
        <p:nvSpPr>
          <p:cNvPr id="1424" name="Shape 1424"/>
          <p:cNvSpPr txBox="1"/>
          <p:nvPr>
            <p:ph idx="1" type="subTitle"/>
          </p:nvPr>
        </p:nvSpPr>
        <p:spPr>
          <a:xfrm>
            <a:off x="4628766" y="3683925"/>
            <a:ext cx="3544200" cy="31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b="1" sz="12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25" name="Shape 1425"/>
          <p:cNvSpPr txBox="1"/>
          <p:nvPr>
            <p:ph type="title"/>
          </p:nvPr>
        </p:nvSpPr>
        <p:spPr>
          <a:xfrm>
            <a:off x="4529709" y="1284797"/>
            <a:ext cx="3735600" cy="1948800"/>
          </a:xfrm>
          <a:prstGeom prst="rect">
            <a:avLst/>
          </a:prstGeom>
          <a:noFill/>
          <a:ln>
            <a:noFill/>
          </a:ln>
        </p:spPr>
        <p:txBody>
          <a:bodyPr anchorCtr="0" anchor="t" bIns="34275" lIns="34275" rIns="34275" wrap="square" tIns="34275"/>
          <a:lstStyle>
            <a:lvl1pPr indent="-88900" lvl="0" marL="88900" marR="0" rtl="0" algn="l">
              <a:lnSpc>
                <a:spcPct val="125000"/>
              </a:lnSpc>
              <a:spcBef>
                <a:spcPts val="0"/>
              </a:spcBef>
              <a:spcAft>
                <a:spcPts val="0"/>
              </a:spcAft>
              <a:buNone/>
              <a:defRPr sz="2200">
                <a:latin typeface="Helvetica Neue"/>
                <a:ea typeface="Helvetica Neue"/>
                <a:cs typeface="Helvetica Neue"/>
                <a:sym typeface="Helvetica Neue"/>
              </a:defRPr>
            </a:lvl1pPr>
            <a:lvl2pPr lvl="1" rtl="0">
              <a:lnSpc>
                <a:spcPct val="125000"/>
              </a:lnSpc>
              <a:spcBef>
                <a:spcPts val="0"/>
              </a:spcBef>
              <a:buNone/>
              <a:defRPr sz="2200"/>
            </a:lvl2pPr>
            <a:lvl3pPr lvl="2" rtl="0">
              <a:lnSpc>
                <a:spcPct val="125000"/>
              </a:lnSpc>
              <a:spcBef>
                <a:spcPts val="0"/>
              </a:spcBef>
              <a:buNone/>
              <a:defRPr sz="2200"/>
            </a:lvl3pPr>
            <a:lvl4pPr lvl="3" rtl="0">
              <a:lnSpc>
                <a:spcPct val="125000"/>
              </a:lnSpc>
              <a:spcBef>
                <a:spcPts val="0"/>
              </a:spcBef>
              <a:buNone/>
              <a:defRPr sz="2200"/>
            </a:lvl4pPr>
            <a:lvl5pPr lvl="4" rtl="0">
              <a:lnSpc>
                <a:spcPct val="125000"/>
              </a:lnSpc>
              <a:spcBef>
                <a:spcPts val="0"/>
              </a:spcBef>
              <a:buNone/>
              <a:defRPr sz="2200"/>
            </a:lvl5pPr>
            <a:lvl6pPr lvl="5" rtl="0">
              <a:lnSpc>
                <a:spcPct val="125000"/>
              </a:lnSpc>
              <a:spcBef>
                <a:spcPts val="0"/>
              </a:spcBef>
              <a:buNone/>
              <a:defRPr sz="2200"/>
            </a:lvl6pPr>
            <a:lvl7pPr lvl="6" rtl="0">
              <a:lnSpc>
                <a:spcPct val="125000"/>
              </a:lnSpc>
              <a:spcBef>
                <a:spcPts val="0"/>
              </a:spcBef>
              <a:buNone/>
              <a:defRPr sz="2200"/>
            </a:lvl7pPr>
            <a:lvl8pPr lvl="7" rtl="0">
              <a:lnSpc>
                <a:spcPct val="125000"/>
              </a:lnSpc>
              <a:spcBef>
                <a:spcPts val="0"/>
              </a:spcBef>
              <a:buNone/>
              <a:defRPr sz="2200"/>
            </a:lvl8pPr>
            <a:lvl9pPr lvl="8" rtl="0">
              <a:lnSpc>
                <a:spcPct val="125000"/>
              </a:lnSpc>
              <a:spcBef>
                <a:spcPts val="0"/>
              </a:spcBef>
              <a:buNone/>
              <a:defRPr sz="2200"/>
            </a:lvl9pPr>
          </a:lstStyle>
          <a:p/>
        </p:txBody>
      </p:sp>
      <p:pic>
        <p:nvPicPr>
          <p:cNvPr id="1426" name="Shape 1426"/>
          <p:cNvPicPr preferRelativeResize="0"/>
          <p:nvPr/>
        </p:nvPicPr>
        <p:blipFill rotWithShape="1">
          <a:blip r:embed="rId2">
            <a:alphaModFix/>
          </a:blip>
          <a:srcRect b="0" l="11638" r="11638" t="0"/>
          <a:stretch/>
        </p:blipFill>
        <p:spPr>
          <a:xfrm>
            <a:off x="0" y="1279"/>
            <a:ext cx="3735600" cy="51408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 Column">
    <p:spTree>
      <p:nvGrpSpPr>
        <p:cNvPr id="1427" name="Shape 1427"/>
        <p:cNvGrpSpPr/>
        <p:nvPr/>
      </p:nvGrpSpPr>
      <p:grpSpPr>
        <a:xfrm>
          <a:off x="0" y="0"/>
          <a:ext cx="0" cy="0"/>
          <a:chOff x="0" y="0"/>
          <a:chExt cx="0" cy="0"/>
        </a:xfrm>
      </p:grpSpPr>
      <p:sp>
        <p:nvSpPr>
          <p:cNvPr id="1428" name="Shape 1428"/>
          <p:cNvSpPr txBox="1"/>
          <p:nvPr>
            <p:ph type="title"/>
          </p:nvPr>
        </p:nvSpPr>
        <p:spPr>
          <a:xfrm>
            <a:off x="888759" y="3103059"/>
            <a:ext cx="1569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429" name="Shape 1429"/>
          <p:cNvPicPr preferRelativeResize="0"/>
          <p:nvPr/>
        </p:nvPicPr>
        <p:blipFill rotWithShape="1">
          <a:blip r:embed="rId2">
            <a:alphaModFix/>
          </a:blip>
          <a:srcRect b="0" l="0" r="0" t="0"/>
          <a:stretch/>
        </p:blipFill>
        <p:spPr>
          <a:xfrm>
            <a:off x="2847722" y="1693840"/>
            <a:ext cx="1495500" cy="1171500"/>
          </a:xfrm>
          <a:prstGeom prst="rect">
            <a:avLst/>
          </a:prstGeom>
          <a:noFill/>
          <a:ln>
            <a:noFill/>
          </a:ln>
        </p:spPr>
      </p:pic>
      <p:pic>
        <p:nvPicPr>
          <p:cNvPr id="1430" name="Shape 1430"/>
          <p:cNvPicPr preferRelativeResize="0"/>
          <p:nvPr/>
        </p:nvPicPr>
        <p:blipFill rotWithShape="1">
          <a:blip r:embed="rId2">
            <a:alphaModFix/>
          </a:blip>
          <a:srcRect b="0" l="0" r="0" t="0"/>
          <a:stretch/>
        </p:blipFill>
        <p:spPr>
          <a:xfrm>
            <a:off x="925599" y="1693840"/>
            <a:ext cx="1495500" cy="1171500"/>
          </a:xfrm>
          <a:prstGeom prst="rect">
            <a:avLst/>
          </a:prstGeom>
          <a:noFill/>
          <a:ln>
            <a:noFill/>
          </a:ln>
        </p:spPr>
      </p:pic>
      <p:pic>
        <p:nvPicPr>
          <p:cNvPr id="1431" name="Shape 1431"/>
          <p:cNvPicPr preferRelativeResize="0"/>
          <p:nvPr/>
        </p:nvPicPr>
        <p:blipFill rotWithShape="1">
          <a:blip r:embed="rId2">
            <a:alphaModFix/>
          </a:blip>
          <a:srcRect b="0" l="0" r="0" t="0"/>
          <a:stretch/>
        </p:blipFill>
        <p:spPr>
          <a:xfrm>
            <a:off x="4788117" y="1693840"/>
            <a:ext cx="1495500" cy="1171500"/>
          </a:xfrm>
          <a:prstGeom prst="rect">
            <a:avLst/>
          </a:prstGeom>
          <a:noFill/>
          <a:ln>
            <a:noFill/>
          </a:ln>
        </p:spPr>
      </p:pic>
      <p:pic>
        <p:nvPicPr>
          <p:cNvPr id="1432" name="Shape 1432"/>
          <p:cNvPicPr preferRelativeResize="0"/>
          <p:nvPr/>
        </p:nvPicPr>
        <p:blipFill rotWithShape="1">
          <a:blip r:embed="rId2">
            <a:alphaModFix/>
          </a:blip>
          <a:srcRect b="0" l="0" r="0" t="0"/>
          <a:stretch/>
        </p:blipFill>
        <p:spPr>
          <a:xfrm>
            <a:off x="6728507" y="1693840"/>
            <a:ext cx="1495500" cy="1171500"/>
          </a:xfrm>
          <a:prstGeom prst="rect">
            <a:avLst/>
          </a:prstGeom>
          <a:noFill/>
          <a:ln>
            <a:noFill/>
          </a:ln>
        </p:spPr>
      </p:pic>
      <p:sp>
        <p:nvSpPr>
          <p:cNvPr id="1433" name="Shape 1433"/>
          <p:cNvSpPr txBox="1"/>
          <p:nvPr>
            <p:ph idx="2" type="title"/>
          </p:nvPr>
        </p:nvSpPr>
        <p:spPr>
          <a:xfrm>
            <a:off x="2810878" y="3103059"/>
            <a:ext cx="1569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34" name="Shape 1434"/>
          <p:cNvSpPr txBox="1"/>
          <p:nvPr>
            <p:ph idx="3" type="title"/>
          </p:nvPr>
        </p:nvSpPr>
        <p:spPr>
          <a:xfrm>
            <a:off x="4751264" y="3103059"/>
            <a:ext cx="1569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35" name="Shape 1435"/>
          <p:cNvSpPr txBox="1"/>
          <p:nvPr>
            <p:ph idx="4" type="title"/>
          </p:nvPr>
        </p:nvSpPr>
        <p:spPr>
          <a:xfrm>
            <a:off x="6691655" y="3103059"/>
            <a:ext cx="1569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36" name="Shape 1436"/>
          <p:cNvSpPr txBox="1"/>
          <p:nvPr>
            <p:ph idx="1" type="subTitle"/>
          </p:nvPr>
        </p:nvSpPr>
        <p:spPr>
          <a:xfrm>
            <a:off x="888759" y="3395981"/>
            <a:ext cx="15324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37" name="Shape 1437"/>
          <p:cNvSpPr txBox="1"/>
          <p:nvPr>
            <p:ph idx="5" type="subTitle"/>
          </p:nvPr>
        </p:nvSpPr>
        <p:spPr>
          <a:xfrm>
            <a:off x="2800753" y="3395981"/>
            <a:ext cx="15324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38" name="Shape 1438"/>
          <p:cNvSpPr txBox="1"/>
          <p:nvPr>
            <p:ph idx="6" type="subTitle"/>
          </p:nvPr>
        </p:nvSpPr>
        <p:spPr>
          <a:xfrm>
            <a:off x="4741322" y="3395981"/>
            <a:ext cx="15324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39" name="Shape 1439"/>
          <p:cNvSpPr txBox="1"/>
          <p:nvPr>
            <p:ph idx="7" type="subTitle"/>
          </p:nvPr>
        </p:nvSpPr>
        <p:spPr>
          <a:xfrm>
            <a:off x="6691659" y="3395981"/>
            <a:ext cx="15324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40" name="Shape 1440"/>
          <p:cNvSpPr txBox="1"/>
          <p:nvPr>
            <p:ph idx="8"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441" name="Shape 1441"/>
          <p:cNvSpPr txBox="1"/>
          <p:nvPr>
            <p:ph idx="9"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 Column 2">
    <p:spTree>
      <p:nvGrpSpPr>
        <p:cNvPr id="1442" name="Shape 1442"/>
        <p:cNvGrpSpPr/>
        <p:nvPr/>
      </p:nvGrpSpPr>
      <p:grpSpPr>
        <a:xfrm>
          <a:off x="0" y="0"/>
          <a:ext cx="0" cy="0"/>
          <a:chOff x="0" y="0"/>
          <a:chExt cx="0" cy="0"/>
        </a:xfrm>
      </p:grpSpPr>
      <p:pic>
        <p:nvPicPr>
          <p:cNvPr id="1443" name="Shape 1443"/>
          <p:cNvPicPr preferRelativeResize="0"/>
          <p:nvPr/>
        </p:nvPicPr>
        <p:blipFill rotWithShape="1">
          <a:blip r:embed="rId2">
            <a:alphaModFix/>
          </a:blip>
          <a:srcRect b="17050" l="0" r="0" t="17043"/>
          <a:stretch/>
        </p:blipFill>
        <p:spPr>
          <a:xfrm>
            <a:off x="4788113" y="1693781"/>
            <a:ext cx="3407400" cy="1171500"/>
          </a:xfrm>
          <a:prstGeom prst="rect">
            <a:avLst/>
          </a:prstGeom>
          <a:noFill/>
          <a:ln>
            <a:noFill/>
          </a:ln>
        </p:spPr>
      </p:pic>
      <p:sp>
        <p:nvSpPr>
          <p:cNvPr id="1444" name="Shape 1444"/>
          <p:cNvSpPr txBox="1"/>
          <p:nvPr>
            <p:ph type="title"/>
          </p:nvPr>
        </p:nvSpPr>
        <p:spPr>
          <a:xfrm>
            <a:off x="888759" y="3103059"/>
            <a:ext cx="3444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45" name="Shape 1445"/>
          <p:cNvSpPr txBox="1"/>
          <p:nvPr>
            <p:ph idx="2" type="title"/>
          </p:nvPr>
        </p:nvSpPr>
        <p:spPr>
          <a:xfrm>
            <a:off x="4751274" y="3103059"/>
            <a:ext cx="3444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46" name="Shape 1446"/>
          <p:cNvSpPr txBox="1"/>
          <p:nvPr>
            <p:ph idx="1" type="subTitle"/>
          </p:nvPr>
        </p:nvSpPr>
        <p:spPr>
          <a:xfrm>
            <a:off x="888759" y="3395981"/>
            <a:ext cx="34443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47" name="Shape 1447"/>
          <p:cNvSpPr txBox="1"/>
          <p:nvPr>
            <p:ph idx="3" type="subTitle"/>
          </p:nvPr>
        </p:nvSpPr>
        <p:spPr>
          <a:xfrm>
            <a:off x="4741322" y="3395981"/>
            <a:ext cx="34542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48" name="Shape 1448"/>
          <p:cNvSpPr txBox="1"/>
          <p:nvPr>
            <p:ph idx="4"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449" name="Shape 1449"/>
          <p:cNvSpPr txBox="1"/>
          <p:nvPr>
            <p:ph idx="5"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450" name="Shape 1450"/>
          <p:cNvPicPr preferRelativeResize="0"/>
          <p:nvPr/>
        </p:nvPicPr>
        <p:blipFill rotWithShape="1">
          <a:blip r:embed="rId2">
            <a:alphaModFix/>
          </a:blip>
          <a:srcRect b="17050" l="0" r="0" t="17043"/>
          <a:stretch/>
        </p:blipFill>
        <p:spPr>
          <a:xfrm>
            <a:off x="925603" y="1693781"/>
            <a:ext cx="3407400" cy="1171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Content">
    <p:spTree>
      <p:nvGrpSpPr>
        <p:cNvPr id="50" name="Shape 50"/>
        <p:cNvGrpSpPr/>
        <p:nvPr/>
      </p:nvGrpSpPr>
      <p:grpSpPr>
        <a:xfrm>
          <a:off x="0" y="0"/>
          <a:ext cx="0" cy="0"/>
          <a:chOff x="0" y="0"/>
          <a:chExt cx="0" cy="0"/>
        </a:xfrm>
      </p:grpSpPr>
      <p:sp>
        <p:nvSpPr>
          <p:cNvPr id="51" name="Shape 51"/>
          <p:cNvSpPr txBox="1"/>
          <p:nvPr>
            <p:ph idx="1" type="body"/>
          </p:nvPr>
        </p:nvSpPr>
        <p:spPr>
          <a:xfrm>
            <a:off x="457200" y="1200151"/>
            <a:ext cx="8229600" cy="3262200"/>
          </a:xfrm>
          <a:prstGeom prst="rect">
            <a:avLst/>
          </a:prstGeom>
          <a:noFill/>
          <a:ln>
            <a:noFill/>
          </a:ln>
        </p:spPr>
        <p:txBody>
          <a:bodyPr anchorCtr="0" anchor="t" bIns="91425" lIns="91425" rIns="91425" wrap="square" tIns="91425"/>
          <a:lstStyle>
            <a:lvl1pPr lvl="0" rtl="0">
              <a:spcBef>
                <a:spcPts val="0"/>
              </a:spcBef>
              <a:buSzPts val="1800"/>
              <a:buChar char="●"/>
              <a:defRPr sz="2200">
                <a:solidFill>
                  <a:schemeClr val="dk1"/>
                </a:solidFill>
                <a:latin typeface="Arial"/>
                <a:ea typeface="Arial"/>
                <a:cs typeface="Arial"/>
                <a:sym typeface="Arial"/>
              </a:defRPr>
            </a:lvl1pPr>
            <a:lvl2pPr lvl="1" rtl="0">
              <a:spcBef>
                <a:spcPts val="0"/>
              </a:spcBef>
              <a:buClr>
                <a:srgbClr val="0C0C0C"/>
              </a:buClr>
              <a:buSzPts val="1400"/>
              <a:buFont typeface="Arial"/>
              <a:buChar char="•"/>
              <a:defRPr sz="1800">
                <a:solidFill>
                  <a:schemeClr val="dk1"/>
                </a:solidFill>
                <a:latin typeface="Arial"/>
                <a:ea typeface="Arial"/>
                <a:cs typeface="Arial"/>
                <a:sym typeface="Arial"/>
              </a:defRPr>
            </a:lvl2pPr>
            <a:lvl3pPr lvl="2" rtl="0">
              <a:spcBef>
                <a:spcPts val="0"/>
              </a:spcBef>
              <a:buClr>
                <a:srgbClr val="0C0C0C"/>
              </a:buClr>
              <a:buSzPts val="1400"/>
              <a:buFont typeface="Arial Narrow"/>
              <a:buChar char="–"/>
              <a:defRPr b="0" sz="1400">
                <a:solidFill>
                  <a:schemeClr val="dk1"/>
                </a:solidFill>
                <a:latin typeface="Arial"/>
                <a:ea typeface="Arial"/>
                <a:cs typeface="Arial"/>
                <a:sym typeface="Arial"/>
              </a:defRPr>
            </a:lvl3pPr>
            <a:lvl4pPr lvl="3" rtl="0">
              <a:spcBef>
                <a:spcPts val="0"/>
              </a:spcBef>
              <a:buSzPts val="1400"/>
              <a:buChar char="●"/>
              <a:defRPr i="0">
                <a:solidFill>
                  <a:schemeClr val="dk1"/>
                </a:solidFill>
                <a:latin typeface="Arial"/>
                <a:ea typeface="Arial"/>
                <a:cs typeface="Arial"/>
                <a:sym typeface="Arial"/>
              </a:defRPr>
            </a:lvl4pPr>
            <a:lvl5pPr lvl="4" rtl="0">
              <a:spcBef>
                <a:spcPts val="0"/>
              </a:spcBef>
              <a:buClr>
                <a:srgbClr val="0C0C0C"/>
              </a:buClr>
              <a:buSzPts val="1400"/>
              <a:buFont typeface="Arial Narrow"/>
              <a:buChar char="–"/>
              <a:defRPr>
                <a:solidFill>
                  <a:schemeClr val="dk1"/>
                </a:solidFill>
                <a:latin typeface="Arial"/>
                <a:ea typeface="Arial"/>
                <a:cs typeface="Arial"/>
                <a:sym typeface="Arial"/>
              </a:defRPr>
            </a:lvl5pPr>
            <a:lvl6pPr lvl="5" rtl="0">
              <a:spcBef>
                <a:spcPts val="0"/>
              </a:spcBef>
              <a:buSzPts val="1400"/>
              <a:buChar char="■"/>
              <a:defRPr sz="1400">
                <a:solidFill>
                  <a:schemeClr val="dk1"/>
                </a:solidFill>
                <a:latin typeface="Arial"/>
                <a:ea typeface="Arial"/>
                <a:cs typeface="Arial"/>
                <a:sym typeface="Arial"/>
              </a:defRPr>
            </a:lvl6pPr>
            <a:lvl7pPr lvl="6" rtl="0">
              <a:spcBef>
                <a:spcPts val="0"/>
              </a:spcBef>
              <a:buSzPts val="1400"/>
              <a:buChar char="●"/>
              <a:defRPr sz="1400">
                <a:solidFill>
                  <a:schemeClr val="dk1"/>
                </a:solidFill>
                <a:latin typeface="Arial"/>
                <a:ea typeface="Arial"/>
                <a:cs typeface="Arial"/>
                <a:sym typeface="Arial"/>
              </a:defRPr>
            </a:lvl7pPr>
            <a:lvl8pPr lvl="7" rtl="0">
              <a:spcBef>
                <a:spcPts val="0"/>
              </a:spcBef>
              <a:buSzPts val="1400"/>
              <a:buChar char="○"/>
              <a:defRPr sz="1400">
                <a:solidFill>
                  <a:schemeClr val="dk1"/>
                </a:solidFill>
                <a:latin typeface="Arial"/>
                <a:ea typeface="Arial"/>
                <a:cs typeface="Arial"/>
                <a:sym typeface="Arial"/>
              </a:defRPr>
            </a:lvl8pPr>
            <a:lvl9pPr lvl="8" rtl="0">
              <a:spcBef>
                <a:spcPts val="0"/>
              </a:spcBef>
              <a:buSzPts val="1400"/>
              <a:buChar char="■"/>
              <a:defRPr sz="1400">
                <a:solidFill>
                  <a:schemeClr val="dk1"/>
                </a:solidFill>
                <a:latin typeface="Arial"/>
                <a:ea typeface="Arial"/>
                <a:cs typeface="Arial"/>
                <a:sym typeface="Arial"/>
              </a:defRPr>
            </a:lvl9pPr>
          </a:lstStyle>
          <a:p/>
        </p:txBody>
      </p:sp>
      <p:sp>
        <p:nvSpPr>
          <p:cNvPr id="52" name="Shape 52"/>
          <p:cNvSpPr txBox="1"/>
          <p:nvPr>
            <p:ph type="title"/>
          </p:nvPr>
        </p:nvSpPr>
        <p:spPr>
          <a:xfrm>
            <a:off x="457204" y="59531"/>
            <a:ext cx="6186600" cy="367800"/>
          </a:xfrm>
          <a:prstGeom prst="rect">
            <a:avLst/>
          </a:prstGeom>
          <a:noFill/>
          <a:ln>
            <a:noFill/>
          </a:ln>
        </p:spPr>
        <p:txBody>
          <a:bodyPr anchorCtr="0" anchor="ctr" bIns="91425" lIns="91425" rIns="91425" wrap="square" tIns="91425"/>
          <a:lstStyle>
            <a:lvl1pPr lvl="0" rtl="0">
              <a:spcBef>
                <a:spcPts val="0"/>
              </a:spcBef>
              <a:buSzPts val="2800"/>
              <a:buNone/>
              <a:defRPr sz="2400">
                <a:solidFill>
                  <a:schemeClr val="lt1"/>
                </a:solidFill>
              </a:defRPr>
            </a:lvl1pPr>
            <a:lvl2pPr lvl="1" rtl="0">
              <a:spcBef>
                <a:spcPts val="0"/>
              </a:spcBef>
              <a:buSzPts val="2800"/>
              <a:buNone/>
              <a:defRPr b="1" sz="3400">
                <a:solidFill>
                  <a:schemeClr val="dk1"/>
                </a:solidFill>
                <a:latin typeface="Arial"/>
                <a:ea typeface="Arial"/>
                <a:cs typeface="Arial"/>
                <a:sym typeface="Arial"/>
              </a:defRPr>
            </a:lvl2pPr>
            <a:lvl3pPr lvl="2" rtl="0">
              <a:spcBef>
                <a:spcPts val="0"/>
              </a:spcBef>
              <a:buSzPts val="2800"/>
              <a:buNone/>
              <a:defRPr b="1" sz="3400">
                <a:solidFill>
                  <a:schemeClr val="dk1"/>
                </a:solidFill>
                <a:latin typeface="Arial"/>
                <a:ea typeface="Arial"/>
                <a:cs typeface="Arial"/>
                <a:sym typeface="Arial"/>
              </a:defRPr>
            </a:lvl3pPr>
            <a:lvl4pPr lvl="3" rtl="0">
              <a:spcBef>
                <a:spcPts val="0"/>
              </a:spcBef>
              <a:buSzPts val="2800"/>
              <a:buNone/>
              <a:defRPr b="1" sz="3400">
                <a:solidFill>
                  <a:schemeClr val="dk1"/>
                </a:solidFill>
                <a:latin typeface="Arial"/>
                <a:ea typeface="Arial"/>
                <a:cs typeface="Arial"/>
                <a:sym typeface="Arial"/>
              </a:defRPr>
            </a:lvl4pPr>
            <a:lvl5pPr lvl="4" rtl="0">
              <a:spcBef>
                <a:spcPts val="0"/>
              </a:spcBef>
              <a:buSzPts val="2800"/>
              <a:buNone/>
              <a:defRPr b="1" sz="3400">
                <a:solidFill>
                  <a:schemeClr val="dk1"/>
                </a:solidFill>
                <a:latin typeface="Arial"/>
                <a:ea typeface="Arial"/>
                <a:cs typeface="Arial"/>
                <a:sym typeface="Arial"/>
              </a:defRPr>
            </a:lvl5pPr>
            <a:lvl6pPr lvl="5" rtl="0">
              <a:spcBef>
                <a:spcPts val="0"/>
              </a:spcBef>
              <a:buSzPts val="2800"/>
              <a:buNone/>
              <a:defRPr b="1" sz="2800">
                <a:solidFill>
                  <a:schemeClr val="lt1"/>
                </a:solidFill>
                <a:latin typeface="Arial"/>
                <a:ea typeface="Arial"/>
                <a:cs typeface="Arial"/>
                <a:sym typeface="Arial"/>
              </a:defRPr>
            </a:lvl6pPr>
            <a:lvl7pPr lvl="6" rtl="0">
              <a:spcBef>
                <a:spcPts val="0"/>
              </a:spcBef>
              <a:buSzPts val="2800"/>
              <a:buNone/>
              <a:defRPr b="1" sz="2800">
                <a:solidFill>
                  <a:schemeClr val="lt1"/>
                </a:solidFill>
                <a:latin typeface="Arial"/>
                <a:ea typeface="Arial"/>
                <a:cs typeface="Arial"/>
                <a:sym typeface="Arial"/>
              </a:defRPr>
            </a:lvl7pPr>
            <a:lvl8pPr lvl="7" rtl="0">
              <a:spcBef>
                <a:spcPts val="0"/>
              </a:spcBef>
              <a:buSzPts val="2800"/>
              <a:buNone/>
              <a:defRPr b="1" sz="2800">
                <a:solidFill>
                  <a:schemeClr val="lt1"/>
                </a:solidFill>
                <a:latin typeface="Arial"/>
                <a:ea typeface="Arial"/>
                <a:cs typeface="Arial"/>
                <a:sym typeface="Arial"/>
              </a:defRPr>
            </a:lvl8pPr>
            <a:lvl9pPr lvl="8" rtl="0">
              <a:spcBef>
                <a:spcPts val="0"/>
              </a:spcBef>
              <a:buSzPts val="2800"/>
              <a:buNone/>
              <a:defRPr b="1" sz="2800">
                <a:solidFill>
                  <a:schemeClr val="lt1"/>
                </a:solidFill>
                <a:latin typeface="Arial"/>
                <a:ea typeface="Arial"/>
                <a:cs typeface="Arial"/>
                <a:sym typeface="Arial"/>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 Column 1">
    <p:spTree>
      <p:nvGrpSpPr>
        <p:cNvPr id="1451" name="Shape 1451"/>
        <p:cNvGrpSpPr/>
        <p:nvPr/>
      </p:nvGrpSpPr>
      <p:grpSpPr>
        <a:xfrm>
          <a:off x="0" y="0"/>
          <a:ext cx="0" cy="0"/>
          <a:chOff x="0" y="0"/>
          <a:chExt cx="0" cy="0"/>
        </a:xfrm>
      </p:grpSpPr>
      <p:sp>
        <p:nvSpPr>
          <p:cNvPr id="1452" name="Shape 1452"/>
          <p:cNvSpPr txBox="1"/>
          <p:nvPr/>
        </p:nvSpPr>
        <p:spPr>
          <a:xfrm>
            <a:off x="2816353" y="365756"/>
            <a:ext cx="1719000" cy="378000"/>
          </a:xfrm>
          <a:prstGeom prst="rect">
            <a:avLst/>
          </a:prstGeom>
          <a:noFill/>
          <a:ln>
            <a:noFill/>
          </a:ln>
        </p:spPr>
        <p:txBody>
          <a:bodyPr anchorCtr="0" anchor="t" bIns="34275" lIns="34275" rIns="34275" wrap="square" tIns="34275">
            <a:noAutofit/>
          </a:bodyPr>
          <a:lstStyle/>
          <a:p>
            <a:pPr indent="0" lvl="0" marL="0" rtl="0">
              <a:spcBef>
                <a:spcPts val="0"/>
              </a:spcBef>
              <a:buNone/>
            </a:pPr>
            <a:r>
              <a:t/>
            </a:r>
            <a:endParaRPr sz="500"/>
          </a:p>
        </p:txBody>
      </p:sp>
      <p:pic>
        <p:nvPicPr>
          <p:cNvPr id="1453" name="Shape 1453"/>
          <p:cNvPicPr preferRelativeResize="0"/>
          <p:nvPr/>
        </p:nvPicPr>
        <p:blipFill rotWithShape="1">
          <a:blip r:embed="rId2">
            <a:alphaModFix/>
          </a:blip>
          <a:srcRect b="0" l="0" r="0" t="0"/>
          <a:stretch/>
        </p:blipFill>
        <p:spPr>
          <a:xfrm>
            <a:off x="925599" y="1693840"/>
            <a:ext cx="2143200" cy="1171500"/>
          </a:xfrm>
          <a:prstGeom prst="rect">
            <a:avLst/>
          </a:prstGeom>
          <a:noFill/>
          <a:ln>
            <a:noFill/>
          </a:ln>
        </p:spPr>
      </p:pic>
      <p:pic>
        <p:nvPicPr>
          <p:cNvPr id="1454" name="Shape 1454"/>
          <p:cNvPicPr preferRelativeResize="0"/>
          <p:nvPr/>
        </p:nvPicPr>
        <p:blipFill rotWithShape="1">
          <a:blip r:embed="rId2">
            <a:alphaModFix/>
          </a:blip>
          <a:srcRect b="0" l="0" r="0" t="0"/>
          <a:stretch/>
        </p:blipFill>
        <p:spPr>
          <a:xfrm>
            <a:off x="3498453" y="1693840"/>
            <a:ext cx="2143200" cy="1171500"/>
          </a:xfrm>
          <a:prstGeom prst="rect">
            <a:avLst/>
          </a:prstGeom>
          <a:noFill/>
          <a:ln>
            <a:noFill/>
          </a:ln>
        </p:spPr>
      </p:pic>
      <p:pic>
        <p:nvPicPr>
          <p:cNvPr id="1455" name="Shape 1455"/>
          <p:cNvPicPr preferRelativeResize="0"/>
          <p:nvPr/>
        </p:nvPicPr>
        <p:blipFill rotWithShape="1">
          <a:blip r:embed="rId2">
            <a:alphaModFix/>
          </a:blip>
          <a:srcRect b="0" l="0" r="0" t="0"/>
          <a:stretch/>
        </p:blipFill>
        <p:spPr>
          <a:xfrm>
            <a:off x="6071307" y="1693840"/>
            <a:ext cx="2143200" cy="1171500"/>
          </a:xfrm>
          <a:prstGeom prst="rect">
            <a:avLst/>
          </a:prstGeom>
          <a:noFill/>
          <a:ln>
            <a:noFill/>
          </a:ln>
        </p:spPr>
      </p:pic>
      <p:sp>
        <p:nvSpPr>
          <p:cNvPr id="1456" name="Shape 1456"/>
          <p:cNvSpPr txBox="1"/>
          <p:nvPr>
            <p:ph idx="1" type="subTitle"/>
          </p:nvPr>
        </p:nvSpPr>
        <p:spPr>
          <a:xfrm>
            <a:off x="888759"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57" name="Shape 1457"/>
          <p:cNvSpPr txBox="1"/>
          <p:nvPr>
            <p:ph type="title"/>
          </p:nvPr>
        </p:nvSpPr>
        <p:spPr>
          <a:xfrm>
            <a:off x="888759"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58" name="Shape 1458"/>
          <p:cNvSpPr txBox="1"/>
          <p:nvPr>
            <p:ph idx="2" type="title"/>
          </p:nvPr>
        </p:nvSpPr>
        <p:spPr>
          <a:xfrm>
            <a:off x="3452775"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59" name="Shape 1459"/>
          <p:cNvSpPr txBox="1"/>
          <p:nvPr>
            <p:ph idx="3" type="subTitle"/>
          </p:nvPr>
        </p:nvSpPr>
        <p:spPr>
          <a:xfrm>
            <a:off x="3452775"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60" name="Shape 1460"/>
          <p:cNvSpPr txBox="1"/>
          <p:nvPr>
            <p:ph idx="4" type="title"/>
          </p:nvPr>
        </p:nvSpPr>
        <p:spPr>
          <a:xfrm>
            <a:off x="6024281"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61" name="Shape 1461"/>
          <p:cNvSpPr txBox="1"/>
          <p:nvPr>
            <p:ph idx="5" type="subTitle"/>
          </p:nvPr>
        </p:nvSpPr>
        <p:spPr>
          <a:xfrm>
            <a:off x="6024281"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62" name="Shape 1462"/>
          <p:cNvSpPr txBox="1"/>
          <p:nvPr>
            <p:ph idx="6"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463" name="Shape 1463"/>
          <p:cNvSpPr txBox="1"/>
          <p:nvPr>
            <p:ph idx="7"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2">
    <p:spTree>
      <p:nvGrpSpPr>
        <p:cNvPr id="1464" name="Shape 1464"/>
        <p:cNvGrpSpPr/>
        <p:nvPr/>
      </p:nvGrpSpPr>
      <p:grpSpPr>
        <a:xfrm>
          <a:off x="0" y="0"/>
          <a:ext cx="0" cy="0"/>
          <a:chOff x="0" y="0"/>
          <a:chExt cx="0" cy="0"/>
        </a:xfrm>
      </p:grpSpPr>
      <p:pic>
        <p:nvPicPr>
          <p:cNvPr id="1465" name="Shape 1465"/>
          <p:cNvPicPr preferRelativeResize="0"/>
          <p:nvPr/>
        </p:nvPicPr>
        <p:blipFill rotWithShape="1">
          <a:blip r:embed="rId2">
            <a:alphaModFix/>
          </a:blip>
          <a:srcRect b="0" l="0" r="0" t="0"/>
          <a:stretch/>
        </p:blipFill>
        <p:spPr>
          <a:xfrm>
            <a:off x="3167769" y="1684769"/>
            <a:ext cx="5048100" cy="2633700"/>
          </a:xfrm>
          <a:prstGeom prst="rect">
            <a:avLst/>
          </a:prstGeom>
          <a:noFill/>
          <a:ln>
            <a:noFill/>
          </a:ln>
        </p:spPr>
      </p:pic>
      <p:sp>
        <p:nvSpPr>
          <p:cNvPr id="1466" name="Shape 1466"/>
          <p:cNvSpPr txBox="1"/>
          <p:nvPr>
            <p:ph idx="1" type="subTitle"/>
          </p:nvPr>
        </p:nvSpPr>
        <p:spPr>
          <a:xfrm>
            <a:off x="888759"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67" name="Shape 1467"/>
          <p:cNvSpPr txBox="1"/>
          <p:nvPr>
            <p:ph type="title"/>
          </p:nvPr>
        </p:nvSpPr>
        <p:spPr>
          <a:xfrm>
            <a:off x="888759"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68" name="Shape 1468"/>
          <p:cNvSpPr txBox="1"/>
          <p:nvPr>
            <p:ph idx="2" type="title"/>
          </p:nvPr>
        </p:nvSpPr>
        <p:spPr>
          <a:xfrm>
            <a:off x="888759" y="162436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69" name="Shape 1469"/>
          <p:cNvSpPr txBox="1"/>
          <p:nvPr>
            <p:ph idx="3" type="subTitle"/>
          </p:nvPr>
        </p:nvSpPr>
        <p:spPr>
          <a:xfrm>
            <a:off x="888759" y="191729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70" name="Shape 1470"/>
          <p:cNvSpPr txBox="1"/>
          <p:nvPr>
            <p:ph idx="4"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471" name="Shape 1471"/>
          <p:cNvSpPr txBox="1"/>
          <p:nvPr>
            <p:ph idx="5"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al">
    <p:bg>
      <p:bgPr>
        <a:solidFill>
          <a:srgbClr val="F1F1F1"/>
        </a:solidFill>
      </p:bgPr>
    </p:bg>
    <p:spTree>
      <p:nvGrpSpPr>
        <p:cNvPr id="1472" name="Shape 1472"/>
        <p:cNvGrpSpPr/>
        <p:nvPr/>
      </p:nvGrpSpPr>
      <p:grpSpPr>
        <a:xfrm>
          <a:off x="0" y="0"/>
          <a:ext cx="0" cy="0"/>
          <a:chOff x="0" y="0"/>
          <a:chExt cx="0" cy="0"/>
        </a:xfrm>
      </p:grpSpPr>
      <p:sp>
        <p:nvSpPr>
          <p:cNvPr id="1473" name="Shape 1473"/>
          <p:cNvSpPr/>
          <p:nvPr/>
        </p:nvSpPr>
        <p:spPr>
          <a:xfrm>
            <a:off x="-1" y="1691315"/>
            <a:ext cx="9144000" cy="3452100"/>
          </a:xfrm>
          <a:prstGeom prst="rect">
            <a:avLst/>
          </a:prstGeom>
          <a:solidFill>
            <a:srgbClr val="FFFFFF"/>
          </a:solidFill>
          <a:ln>
            <a:noFill/>
          </a:ln>
        </p:spPr>
        <p:txBody>
          <a:bodyPr anchorCtr="0" anchor="ctr" bIns="19050" lIns="19050" rIns="19050" wrap="square" tIns="19050">
            <a:noAutofit/>
          </a:bodyPr>
          <a:lstStyle/>
          <a:p>
            <a:pPr indent="0" lvl="0" marL="0" marR="0" rtl="0" algn="ctr">
              <a:lnSpc>
                <a:spcPct val="100000"/>
              </a:lnSpc>
              <a:spcBef>
                <a:spcPts val="0"/>
              </a:spcBef>
              <a:spcAft>
                <a:spcPts val="0"/>
              </a:spcAft>
              <a:buClr>
                <a:srgbClr val="F1F1F1"/>
              </a:buClr>
              <a:buFont typeface="Arial"/>
              <a:buNone/>
            </a:pPr>
            <a:r>
              <a:t/>
            </a:r>
            <a:endParaRPr b="0" i="0" sz="1100" u="none" cap="none" strike="noStrike">
              <a:solidFill>
                <a:srgbClr val="F1F1F1"/>
              </a:solidFill>
              <a:latin typeface="Arial"/>
              <a:ea typeface="Arial"/>
              <a:cs typeface="Arial"/>
              <a:sym typeface="Arial"/>
            </a:endParaRPr>
          </a:p>
        </p:txBody>
      </p:sp>
      <p:sp>
        <p:nvSpPr>
          <p:cNvPr id="1474" name="Shape 1474"/>
          <p:cNvSpPr txBox="1"/>
          <p:nvPr>
            <p:ph idx="1" type="subTitle"/>
          </p:nvPr>
        </p:nvSpPr>
        <p:spPr>
          <a:xfrm>
            <a:off x="888759" y="299593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75" name="Shape 1475"/>
          <p:cNvSpPr txBox="1"/>
          <p:nvPr>
            <p:ph type="title"/>
          </p:nvPr>
        </p:nvSpPr>
        <p:spPr>
          <a:xfrm>
            <a:off x="888759" y="2674434"/>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76" name="Shape 1476"/>
          <p:cNvSpPr txBox="1"/>
          <p:nvPr>
            <p:ph idx="2" type="title"/>
          </p:nvPr>
        </p:nvSpPr>
        <p:spPr>
          <a:xfrm>
            <a:off x="3424200" y="2674434"/>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77" name="Shape 1477"/>
          <p:cNvSpPr txBox="1"/>
          <p:nvPr>
            <p:ph idx="3" type="subTitle"/>
          </p:nvPr>
        </p:nvSpPr>
        <p:spPr>
          <a:xfrm>
            <a:off x="3424200" y="299593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78" name="Shape 1478"/>
          <p:cNvSpPr txBox="1"/>
          <p:nvPr>
            <p:ph idx="4" type="title"/>
          </p:nvPr>
        </p:nvSpPr>
        <p:spPr>
          <a:xfrm>
            <a:off x="5938556" y="2674434"/>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479" name="Shape 1479"/>
          <p:cNvSpPr txBox="1"/>
          <p:nvPr>
            <p:ph idx="5" type="subTitle"/>
          </p:nvPr>
        </p:nvSpPr>
        <p:spPr>
          <a:xfrm>
            <a:off x="5938556" y="299593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480" name="Shape 1480"/>
          <p:cNvPicPr preferRelativeResize="0"/>
          <p:nvPr/>
        </p:nvPicPr>
        <p:blipFill rotWithShape="1">
          <a:blip r:embed="rId2">
            <a:alphaModFix/>
          </a:blip>
          <a:srcRect b="0" l="0" r="0" t="0"/>
          <a:stretch/>
        </p:blipFill>
        <p:spPr>
          <a:xfrm>
            <a:off x="7640515" y="953565"/>
            <a:ext cx="1031100" cy="1031100"/>
          </a:xfrm>
          <a:prstGeom prst="rect">
            <a:avLst/>
          </a:prstGeom>
          <a:noFill/>
          <a:ln>
            <a:noFill/>
          </a:ln>
        </p:spPr>
      </p:pic>
      <p:sp>
        <p:nvSpPr>
          <p:cNvPr id="1481" name="Shape 1481"/>
          <p:cNvSpPr txBox="1"/>
          <p:nvPr>
            <p:ph idx="6"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482" name="Shape 1482"/>
          <p:cNvSpPr txBox="1"/>
          <p:nvPr>
            <p:ph idx="7"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3">
    <p:spTree>
      <p:nvGrpSpPr>
        <p:cNvPr id="1483" name="Shape 1483"/>
        <p:cNvGrpSpPr/>
        <p:nvPr/>
      </p:nvGrpSpPr>
      <p:grpSpPr>
        <a:xfrm>
          <a:off x="0" y="0"/>
          <a:ext cx="0" cy="0"/>
          <a:chOff x="0" y="0"/>
          <a:chExt cx="0" cy="0"/>
        </a:xfrm>
      </p:grpSpPr>
      <p:pic>
        <p:nvPicPr>
          <p:cNvPr id="1484" name="Shape 1484"/>
          <p:cNvPicPr preferRelativeResize="0"/>
          <p:nvPr/>
        </p:nvPicPr>
        <p:blipFill rotWithShape="1">
          <a:blip r:embed="rId2">
            <a:alphaModFix/>
          </a:blip>
          <a:srcRect b="7813" l="0" r="0" t="7813"/>
          <a:stretch/>
        </p:blipFill>
        <p:spPr>
          <a:xfrm>
            <a:off x="0" y="0"/>
            <a:ext cx="9144000" cy="514350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1">
    <p:spTree>
      <p:nvGrpSpPr>
        <p:cNvPr id="1485" name="Shape 1485"/>
        <p:cNvGrpSpPr/>
        <p:nvPr/>
      </p:nvGrpSpPr>
      <p:grpSpPr>
        <a:xfrm>
          <a:off x="0" y="0"/>
          <a:ext cx="0" cy="0"/>
          <a:chOff x="0" y="0"/>
          <a:chExt cx="0" cy="0"/>
        </a:xfrm>
      </p:grpSpPr>
      <p:sp>
        <p:nvSpPr>
          <p:cNvPr id="1486" name="Shape 1486"/>
          <p:cNvSpPr txBox="1"/>
          <p:nvPr>
            <p:ph idx="1" type="subTitle"/>
          </p:nvPr>
        </p:nvSpPr>
        <p:spPr>
          <a:xfrm>
            <a:off x="903375" y="2242936"/>
            <a:ext cx="3544200" cy="31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1200">
                <a:solidFill>
                  <a:srgbClr val="12939A"/>
                </a:solidFill>
                <a:latin typeface="Helvetica Neue"/>
                <a:ea typeface="Helvetica Neue"/>
                <a:cs typeface="Helvetica Neue"/>
                <a:sym typeface="Helvetica Neue"/>
              </a:defRPr>
            </a:lvl1pPr>
            <a:lvl2pPr lvl="1" rtl="0">
              <a:spcBef>
                <a:spcPts val="0"/>
              </a:spcBef>
              <a:buNone/>
              <a:defRPr b="1" sz="500"/>
            </a:lvl2pPr>
            <a:lvl3pPr lvl="2" rtl="0">
              <a:spcBef>
                <a:spcPts val="0"/>
              </a:spcBef>
              <a:buNone/>
              <a:defRPr b="1" sz="500"/>
            </a:lvl3pPr>
            <a:lvl4pPr lvl="3" rtl="0">
              <a:spcBef>
                <a:spcPts val="0"/>
              </a:spcBef>
              <a:buNone/>
              <a:defRPr b="1" sz="500"/>
            </a:lvl4pPr>
            <a:lvl5pPr lvl="4" rtl="0">
              <a:spcBef>
                <a:spcPts val="0"/>
              </a:spcBef>
              <a:buNone/>
              <a:defRPr b="1" sz="500"/>
            </a:lvl5pPr>
            <a:lvl6pPr lvl="5" rtl="0">
              <a:spcBef>
                <a:spcPts val="0"/>
              </a:spcBef>
              <a:buNone/>
              <a:defRPr b="1" sz="500"/>
            </a:lvl6pPr>
            <a:lvl7pPr lvl="6" rtl="0">
              <a:spcBef>
                <a:spcPts val="0"/>
              </a:spcBef>
              <a:buNone/>
              <a:defRPr b="1" sz="500"/>
            </a:lvl7pPr>
            <a:lvl8pPr lvl="7" rtl="0">
              <a:spcBef>
                <a:spcPts val="0"/>
              </a:spcBef>
              <a:buNone/>
              <a:defRPr b="1" sz="500"/>
            </a:lvl8pPr>
            <a:lvl9pPr lvl="8" rtl="0">
              <a:spcBef>
                <a:spcPts val="0"/>
              </a:spcBef>
              <a:buNone/>
              <a:defRPr b="1" sz="500"/>
            </a:lvl9pPr>
          </a:lstStyle>
          <a:p/>
        </p:txBody>
      </p:sp>
      <p:pic>
        <p:nvPicPr>
          <p:cNvPr descr="SHOT_D1_CAMA_15-09-03_0178_rt.jpg" id="1487" name="Shape 1487"/>
          <p:cNvPicPr preferRelativeResize="0"/>
          <p:nvPr/>
        </p:nvPicPr>
        <p:blipFill rotWithShape="1">
          <a:blip r:embed="rId2">
            <a:alphaModFix/>
          </a:blip>
          <a:srcRect b="17303" l="44040" r="29140" t="17303"/>
          <a:stretch/>
        </p:blipFill>
        <p:spPr>
          <a:xfrm>
            <a:off x="5966869" y="38"/>
            <a:ext cx="3163800" cy="5143500"/>
          </a:xfrm>
          <a:prstGeom prst="rect">
            <a:avLst/>
          </a:prstGeom>
          <a:noFill/>
          <a:ln>
            <a:noFill/>
          </a:ln>
        </p:spPr>
      </p:pic>
      <p:sp>
        <p:nvSpPr>
          <p:cNvPr id="1488" name="Shape 1488"/>
          <p:cNvSpPr txBox="1"/>
          <p:nvPr/>
        </p:nvSpPr>
        <p:spPr>
          <a:xfrm>
            <a:off x="920837" y="1612136"/>
            <a:ext cx="3734100" cy="485700"/>
          </a:xfrm>
          <a:prstGeom prst="rect">
            <a:avLst/>
          </a:prstGeom>
          <a:noFill/>
          <a:ln>
            <a:noFill/>
          </a:ln>
        </p:spPr>
        <p:txBody>
          <a:bodyPr anchorCtr="0" anchor="t" bIns="0" lIns="0" rIns="0" wrap="square" tIns="0">
            <a:noAutofit/>
          </a:bodyPr>
          <a:lstStyle/>
          <a:p>
            <a:pPr indent="0" lvl="0" marL="0" rtl="0">
              <a:spcBef>
                <a:spcPts val="0"/>
              </a:spcBef>
              <a:buNone/>
            </a:pPr>
            <a:r>
              <a:rPr lang="en" sz="3000">
                <a:latin typeface="Helvetica Neue"/>
                <a:ea typeface="Helvetica Neue"/>
                <a:cs typeface="Helvetica Neue"/>
                <a:sym typeface="Helvetica Neue"/>
              </a:rPr>
              <a:t>Thank you</a:t>
            </a:r>
          </a:p>
        </p:txBody>
      </p:sp>
      <p:pic>
        <p:nvPicPr>
          <p:cNvPr id="1489" name="Shape 1489"/>
          <p:cNvPicPr preferRelativeResize="0"/>
          <p:nvPr/>
        </p:nvPicPr>
        <p:blipFill rotWithShape="1">
          <a:blip r:embed="rId3">
            <a:alphaModFix/>
          </a:blip>
          <a:srcRect b="0" l="0" r="0" t="0"/>
          <a:stretch/>
        </p:blipFill>
        <p:spPr>
          <a:xfrm>
            <a:off x="5377253" y="3451245"/>
            <a:ext cx="1182600" cy="1182600"/>
          </a:xfrm>
          <a:prstGeom prst="rect">
            <a:avLst/>
          </a:prstGeom>
          <a:noFill/>
          <a:ln>
            <a:noFill/>
          </a:ln>
        </p:spPr>
      </p:pic>
      <p:pic>
        <p:nvPicPr>
          <p:cNvPr descr="Aqua_Preso-01.png" id="1490" name="Shape 1490"/>
          <p:cNvPicPr preferRelativeResize="0"/>
          <p:nvPr/>
        </p:nvPicPr>
        <p:blipFill rotWithShape="1">
          <a:blip r:embed="rId4">
            <a:alphaModFix/>
          </a:blip>
          <a:srcRect b="0" l="0" r="10" t="0"/>
          <a:stretch/>
        </p:blipFill>
        <p:spPr>
          <a:xfrm>
            <a:off x="8408789" y="-10009"/>
            <a:ext cx="735300" cy="5153400"/>
          </a:xfrm>
          <a:prstGeom prst="rect">
            <a:avLst/>
          </a:prstGeom>
          <a:noFill/>
          <a:ln>
            <a:noFill/>
          </a:ln>
        </p:spPr>
      </p:pic>
      <p:sp>
        <p:nvSpPr>
          <p:cNvPr id="1491" name="Shape 1491"/>
          <p:cNvSpPr/>
          <p:nvPr/>
        </p:nvSpPr>
        <p:spPr>
          <a:xfrm>
            <a:off x="931949" y="3448213"/>
            <a:ext cx="3501000" cy="1114500"/>
          </a:xfrm>
          <a:prstGeom prst="rect">
            <a:avLst/>
          </a:prstGeom>
          <a:noFill/>
          <a:ln>
            <a:noFill/>
          </a:ln>
        </p:spPr>
        <p:txBody>
          <a:bodyPr anchorCtr="0" anchor="t" bIns="0" lIns="0" rIns="0" wrap="square" tIns="0">
            <a:noAutofit/>
          </a:bodyPr>
          <a:lstStyle/>
          <a:p>
            <a:pPr indent="0" lvl="0" marL="0" marR="0" rtl="0" algn="l">
              <a:lnSpc>
                <a:spcPct val="150000"/>
              </a:lnSpc>
              <a:spcBef>
                <a:spcPts val="0"/>
              </a:spcBef>
              <a:spcAft>
                <a:spcPts val="0"/>
              </a:spcAft>
              <a:buClr>
                <a:srgbClr val="777777"/>
              </a:buClr>
              <a:buFont typeface="Arial"/>
              <a:buNone/>
            </a:pPr>
            <a:r>
              <a:rPr b="0" i="0" lang="en" sz="500" u="none" cap="none" strike="noStrike">
                <a:solidFill>
                  <a:srgbClr val="777777"/>
                </a:solidFill>
                <a:latin typeface="Helvetica Neue"/>
                <a:ea typeface="Helvetica Neue"/>
                <a:cs typeface="Helvetica Neue"/>
                <a:sym typeface="Helvetica Neue"/>
              </a:rPr>
              <a:t>Proprietary and confidential © 2016 Uber Technologies, Inc. All rights reserved. No part of this document may be reproduced or utilized in any form or by any means, electronic or mechanical, including photocopying, recording, or by any information storage or retrieval systems, without permission in writing from Uber. This document is intended only for the use of the individual or entity to whom it is addressed and contains information that is privileged, confidential or otherwise exempt from disclosure under applicable law. All recipients of this document are notified that the information contained herein includes proprietary and confidential information of Uber, and recipient may not make use of, disseminate, or in any way disclose this document or any of the enclosed information to any person other than employees of addressee to the extent necessary for consultations with authorized personnel of Uber.</a:t>
            </a:r>
          </a:p>
        </p:txBody>
      </p:sp>
      <p:sp>
        <p:nvSpPr>
          <p:cNvPr id="1492" name="Shape 1492"/>
          <p:cNvSpPr txBox="1"/>
          <p:nvPr>
            <p:ph idx="2" type="subTitle"/>
          </p:nvPr>
        </p:nvSpPr>
        <p:spPr>
          <a:xfrm>
            <a:off x="903375" y="2582133"/>
            <a:ext cx="3544200" cy="6240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900">
                <a:solidFill>
                  <a:srgbClr val="777777"/>
                </a:solidFill>
                <a:latin typeface="Helvetica Neue"/>
                <a:ea typeface="Helvetica Neue"/>
                <a:cs typeface="Helvetica Neue"/>
                <a:sym typeface="Helvetica Neue"/>
              </a:defRPr>
            </a:lvl1pPr>
            <a:lvl2pPr lvl="1" rtl="0">
              <a:spcBef>
                <a:spcPts val="0"/>
              </a:spcBef>
              <a:buNone/>
              <a:defRPr b="1" sz="500"/>
            </a:lvl2pPr>
            <a:lvl3pPr lvl="2" rtl="0">
              <a:spcBef>
                <a:spcPts val="0"/>
              </a:spcBef>
              <a:buNone/>
              <a:defRPr b="1" sz="500"/>
            </a:lvl3pPr>
            <a:lvl4pPr lvl="3" rtl="0">
              <a:spcBef>
                <a:spcPts val="0"/>
              </a:spcBef>
              <a:buNone/>
              <a:defRPr b="1" sz="500"/>
            </a:lvl4pPr>
            <a:lvl5pPr lvl="4" rtl="0">
              <a:spcBef>
                <a:spcPts val="0"/>
              </a:spcBef>
              <a:buNone/>
              <a:defRPr b="1" sz="500"/>
            </a:lvl5pPr>
            <a:lvl6pPr lvl="5" rtl="0">
              <a:spcBef>
                <a:spcPts val="0"/>
              </a:spcBef>
              <a:buNone/>
              <a:defRPr b="1" sz="500"/>
            </a:lvl6pPr>
            <a:lvl7pPr lvl="6" rtl="0">
              <a:spcBef>
                <a:spcPts val="0"/>
              </a:spcBef>
              <a:buNone/>
              <a:defRPr b="1" sz="500"/>
            </a:lvl7pPr>
            <a:lvl8pPr lvl="7" rtl="0">
              <a:spcBef>
                <a:spcPts val="0"/>
              </a:spcBef>
              <a:buNone/>
              <a:defRPr b="1" sz="500"/>
            </a:lvl8pPr>
            <a:lvl9pPr lvl="8" rtl="0">
              <a:spcBef>
                <a:spcPts val="0"/>
              </a:spcBef>
              <a:buNone/>
              <a:defRPr b="1" sz="500"/>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4">
    <p:spTree>
      <p:nvGrpSpPr>
        <p:cNvPr id="1493" name="Shape 1493"/>
        <p:cNvGrpSpPr/>
        <p:nvPr/>
      </p:nvGrpSpPr>
      <p:grpSpPr>
        <a:xfrm>
          <a:off x="0" y="0"/>
          <a:ext cx="0" cy="0"/>
          <a:chOff x="0" y="0"/>
          <a:chExt cx="0" cy="0"/>
        </a:xfrm>
      </p:grpSpPr>
      <p:pic>
        <p:nvPicPr>
          <p:cNvPr id="1494" name="Shape 1494"/>
          <p:cNvPicPr preferRelativeResize="0"/>
          <p:nvPr/>
        </p:nvPicPr>
        <p:blipFill rotWithShape="1">
          <a:blip r:embed="rId2">
            <a:alphaModFix amt="50000"/>
          </a:blip>
          <a:srcRect b="3566" l="1838" r="2394" t="4749"/>
          <a:stretch/>
        </p:blipFill>
        <p:spPr>
          <a:xfrm>
            <a:off x="0" y="0"/>
            <a:ext cx="9144000" cy="5143501"/>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5">
    <p:spTree>
      <p:nvGrpSpPr>
        <p:cNvPr id="1495" name="Shape 1495"/>
        <p:cNvGrpSpPr/>
        <p:nvPr/>
      </p:nvGrpSpPr>
      <p:grpSpPr>
        <a:xfrm>
          <a:off x="0" y="0"/>
          <a:ext cx="0" cy="0"/>
          <a:chOff x="0" y="0"/>
          <a:chExt cx="0" cy="0"/>
        </a:xfrm>
      </p:grpSpPr>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Cover">
    <p:spTree>
      <p:nvGrpSpPr>
        <p:cNvPr id="1497" name="Shape 1497"/>
        <p:cNvGrpSpPr/>
        <p:nvPr/>
      </p:nvGrpSpPr>
      <p:grpSpPr>
        <a:xfrm>
          <a:off x="0" y="0"/>
          <a:ext cx="0" cy="0"/>
          <a:chOff x="0" y="0"/>
          <a:chExt cx="0" cy="0"/>
        </a:xfrm>
      </p:grpSpPr>
      <p:sp>
        <p:nvSpPr>
          <p:cNvPr id="1498" name="Shape 1498"/>
          <p:cNvSpPr txBox="1"/>
          <p:nvPr>
            <p:ph idx="1" type="subTitle"/>
          </p:nvPr>
        </p:nvSpPr>
        <p:spPr>
          <a:xfrm>
            <a:off x="721959" y="1955878"/>
            <a:ext cx="3918900" cy="2190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14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descr="SHOT_D1_CAMA_15-09-03_0178_rt.jpg" id="1499" name="Shape 1499"/>
          <p:cNvPicPr preferRelativeResize="0"/>
          <p:nvPr/>
        </p:nvPicPr>
        <p:blipFill rotWithShape="1">
          <a:blip r:embed="rId2">
            <a:alphaModFix/>
          </a:blip>
          <a:srcRect b="15334" l="39250" r="29142" t="19271"/>
          <a:stretch/>
        </p:blipFill>
        <p:spPr>
          <a:xfrm>
            <a:off x="5401759" y="37"/>
            <a:ext cx="3729000" cy="5143500"/>
          </a:xfrm>
          <a:prstGeom prst="rect">
            <a:avLst/>
          </a:prstGeom>
          <a:noFill/>
          <a:ln>
            <a:noFill/>
          </a:ln>
        </p:spPr>
      </p:pic>
      <p:pic>
        <p:nvPicPr>
          <p:cNvPr id="1500" name="Shape 1500"/>
          <p:cNvPicPr preferRelativeResize="0"/>
          <p:nvPr/>
        </p:nvPicPr>
        <p:blipFill rotWithShape="1">
          <a:blip r:embed="rId3">
            <a:alphaModFix/>
          </a:blip>
          <a:srcRect b="0" l="0" r="0" t="0"/>
          <a:stretch/>
        </p:blipFill>
        <p:spPr>
          <a:xfrm>
            <a:off x="4820592" y="3462419"/>
            <a:ext cx="1182600" cy="1182600"/>
          </a:xfrm>
          <a:prstGeom prst="rect">
            <a:avLst/>
          </a:prstGeom>
          <a:noFill/>
          <a:ln>
            <a:noFill/>
          </a:ln>
        </p:spPr>
      </p:pic>
      <p:pic>
        <p:nvPicPr>
          <p:cNvPr descr="Aqua_Preso-01.png" id="1501" name="Shape 1501"/>
          <p:cNvPicPr preferRelativeResize="0"/>
          <p:nvPr/>
        </p:nvPicPr>
        <p:blipFill rotWithShape="1">
          <a:blip r:embed="rId4">
            <a:alphaModFix/>
          </a:blip>
          <a:srcRect b="0" l="0" r="10" t="0"/>
          <a:stretch/>
        </p:blipFill>
        <p:spPr>
          <a:xfrm>
            <a:off x="8408789" y="-10009"/>
            <a:ext cx="735300" cy="5153400"/>
          </a:xfrm>
          <a:prstGeom prst="rect">
            <a:avLst/>
          </a:prstGeom>
          <a:noFill/>
          <a:ln>
            <a:noFill/>
          </a:ln>
        </p:spPr>
      </p:pic>
      <p:sp>
        <p:nvSpPr>
          <p:cNvPr id="1502" name="Shape 1502"/>
          <p:cNvSpPr txBox="1"/>
          <p:nvPr>
            <p:ph type="title"/>
          </p:nvPr>
        </p:nvSpPr>
        <p:spPr>
          <a:xfrm>
            <a:off x="700556" y="971503"/>
            <a:ext cx="3729000" cy="984300"/>
          </a:xfrm>
          <a:prstGeom prst="rect">
            <a:avLst/>
          </a:prstGeom>
          <a:noFill/>
          <a:ln>
            <a:noFill/>
          </a:ln>
        </p:spPr>
        <p:txBody>
          <a:bodyPr anchorCtr="0" anchor="t" bIns="34275" lIns="34275" rIns="34275" wrap="square" tIns="34275"/>
          <a:lstStyle>
            <a:lvl1pPr indent="0" lvl="0" marL="0" marR="0" rtl="0" algn="l">
              <a:lnSpc>
                <a:spcPct val="90000"/>
              </a:lnSpc>
              <a:spcBef>
                <a:spcPts val="0"/>
              </a:spcBef>
              <a:spcAft>
                <a:spcPts val="0"/>
              </a:spcAft>
              <a:buNone/>
              <a:defRPr sz="29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03" name="Shape 1503"/>
          <p:cNvSpPr txBox="1"/>
          <p:nvPr>
            <p:ph idx="2" type="subTitle"/>
          </p:nvPr>
        </p:nvSpPr>
        <p:spPr>
          <a:xfrm>
            <a:off x="710175" y="4421578"/>
            <a:ext cx="2228700" cy="285900"/>
          </a:xfrm>
          <a:prstGeom prst="rect">
            <a:avLst/>
          </a:prstGeom>
          <a:noFill/>
          <a:ln>
            <a:noFill/>
          </a:ln>
        </p:spPr>
        <p:txBody>
          <a:bodyPr anchorCtr="0" anchor="b" bIns="34275" lIns="34275" rIns="34275" wrap="square" tIns="34275"/>
          <a:lstStyle>
            <a:lvl1pPr indent="0" lvl="0" marL="0" marR="0" rtl="0" algn="l">
              <a:lnSpc>
                <a:spcPct val="10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Segue">
    <p:bg>
      <p:bgPr>
        <a:solidFill>
          <a:srgbClr val="F1F1F1"/>
        </a:solidFill>
      </p:bgPr>
    </p:bg>
    <p:spTree>
      <p:nvGrpSpPr>
        <p:cNvPr id="1504" name="Shape 1504"/>
        <p:cNvGrpSpPr/>
        <p:nvPr/>
      </p:nvGrpSpPr>
      <p:grpSpPr>
        <a:xfrm>
          <a:off x="0" y="0"/>
          <a:ext cx="0" cy="0"/>
          <a:chOff x="0" y="0"/>
          <a:chExt cx="0" cy="0"/>
        </a:xfrm>
      </p:grpSpPr>
      <p:sp>
        <p:nvSpPr>
          <p:cNvPr id="1505" name="Shape 1505"/>
          <p:cNvSpPr txBox="1"/>
          <p:nvPr>
            <p:ph idx="1" type="subTitle"/>
          </p:nvPr>
        </p:nvSpPr>
        <p:spPr>
          <a:xfrm>
            <a:off x="878738" y="2711053"/>
            <a:ext cx="5984100" cy="2382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5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06" name="Shape 1506"/>
          <p:cNvSpPr txBox="1"/>
          <p:nvPr>
            <p:ph type="title"/>
          </p:nvPr>
        </p:nvSpPr>
        <p:spPr>
          <a:xfrm>
            <a:off x="883744" y="2154966"/>
            <a:ext cx="6031500" cy="5847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30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 Image">
    <p:spTree>
      <p:nvGrpSpPr>
        <p:cNvPr id="1507" name="Shape 1507"/>
        <p:cNvGrpSpPr/>
        <p:nvPr/>
      </p:nvGrpSpPr>
      <p:grpSpPr>
        <a:xfrm>
          <a:off x="0" y="0"/>
          <a:ext cx="0" cy="0"/>
          <a:chOff x="0" y="0"/>
          <a:chExt cx="0" cy="0"/>
        </a:xfrm>
      </p:grpSpPr>
      <p:sp>
        <p:nvSpPr>
          <p:cNvPr id="1508" name="Shape 1508"/>
          <p:cNvSpPr txBox="1"/>
          <p:nvPr>
            <p:ph type="title"/>
          </p:nvPr>
        </p:nvSpPr>
        <p:spPr>
          <a:xfrm>
            <a:off x="874603" y="437138"/>
            <a:ext cx="51270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509" name="Shape 1509"/>
          <p:cNvSpPr txBox="1"/>
          <p:nvPr>
            <p:ph idx="1" type="subTitle"/>
          </p:nvPr>
        </p:nvSpPr>
        <p:spPr>
          <a:xfrm>
            <a:off x="883744" y="889144"/>
            <a:ext cx="35652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10" name="Shape 1510"/>
          <p:cNvSpPr txBox="1"/>
          <p:nvPr>
            <p:ph idx="2" type="subTitle"/>
          </p:nvPr>
        </p:nvSpPr>
        <p:spPr>
          <a:xfrm>
            <a:off x="883744" y="1629384"/>
            <a:ext cx="36105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511" name="Shape 1511"/>
          <p:cNvPicPr preferRelativeResize="0"/>
          <p:nvPr/>
        </p:nvPicPr>
        <p:blipFill rotWithShape="1">
          <a:blip r:embed="rId2">
            <a:alphaModFix/>
          </a:blip>
          <a:srcRect b="0" l="12781" r="38860" t="0"/>
          <a:stretch/>
        </p:blipFill>
        <p:spPr>
          <a:xfrm>
            <a:off x="5415000" y="1275"/>
            <a:ext cx="3729000" cy="51408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1">
    <p:spTree>
      <p:nvGrpSpPr>
        <p:cNvPr id="53" name="Shape 53"/>
        <p:cNvGrpSpPr/>
        <p:nvPr/>
      </p:nvGrpSpPr>
      <p:grpSpPr>
        <a:xfrm>
          <a:off x="0" y="0"/>
          <a:ext cx="0" cy="0"/>
          <a:chOff x="0" y="0"/>
          <a:chExt cx="0" cy="0"/>
        </a:xfrm>
      </p:grpSpPr>
      <p:sp>
        <p:nvSpPr>
          <p:cNvPr id="54" name="Shape 54"/>
          <p:cNvSpPr txBox="1"/>
          <p:nvPr/>
        </p:nvSpPr>
        <p:spPr>
          <a:xfrm>
            <a:off x="131538" y="508945"/>
            <a:ext cx="4364100" cy="1505100"/>
          </a:xfrm>
          <a:prstGeom prst="rect">
            <a:avLst/>
          </a:prstGeom>
          <a:noFill/>
          <a:ln>
            <a:noFill/>
          </a:ln>
        </p:spPr>
        <p:txBody>
          <a:bodyPr anchorCtr="0" anchor="t" bIns="91425" lIns="91425" rIns="91425" wrap="square" tIns="91425">
            <a:noAutofit/>
          </a:bodyPr>
          <a:lstStyle/>
          <a:p>
            <a:pPr indent="0" lvl="0" marL="0" rtl="0">
              <a:spcBef>
                <a:spcPts val="0"/>
              </a:spcBef>
              <a:spcAft>
                <a:spcPts val="200"/>
              </a:spcAft>
              <a:buNone/>
            </a:pPr>
            <a:r>
              <a:rPr b="1" lang="en" sz="1100">
                <a:latin typeface="Helvetica Neue"/>
                <a:ea typeface="Helvetica Neue"/>
                <a:cs typeface="Helvetica Neue"/>
                <a:sym typeface="Helvetica Neue"/>
              </a:rPr>
              <a:t>Why did you decide to start driving with Uber?</a:t>
            </a:r>
          </a:p>
          <a:p>
            <a:pPr indent="0" lvl="0" marL="0" rtl="0">
              <a:lnSpc>
                <a:spcPct val="115000"/>
              </a:lnSpc>
              <a:spcBef>
                <a:spcPts val="0"/>
              </a:spcBef>
              <a:buNone/>
            </a:pPr>
            <a:r>
              <a:rPr lang="en" sz="1100">
                <a:solidFill>
                  <a:srgbClr val="666666"/>
                </a:solidFill>
                <a:latin typeface="Helvetica Neue"/>
                <a:ea typeface="Helvetica Neue"/>
                <a:cs typeface="Helvetica Neue"/>
                <a:sym typeface="Helvetica Neue"/>
              </a:rPr>
              <a:t>Add answer here…</a:t>
            </a:r>
          </a:p>
        </p:txBody>
      </p:sp>
      <p:sp>
        <p:nvSpPr>
          <p:cNvPr id="55" name="Shape 55"/>
          <p:cNvSpPr txBox="1"/>
          <p:nvPr/>
        </p:nvSpPr>
        <p:spPr>
          <a:xfrm>
            <a:off x="131638" y="2166445"/>
            <a:ext cx="4364100" cy="1505100"/>
          </a:xfrm>
          <a:prstGeom prst="rect">
            <a:avLst/>
          </a:prstGeom>
          <a:noFill/>
          <a:ln>
            <a:noFill/>
          </a:ln>
        </p:spPr>
        <p:txBody>
          <a:bodyPr anchorCtr="0" anchor="t" bIns="91425" lIns="91425" rIns="91425" wrap="square" tIns="91425">
            <a:noAutofit/>
          </a:bodyPr>
          <a:lstStyle/>
          <a:p>
            <a:pPr indent="0" lvl="0" marL="0" rtl="0">
              <a:spcBef>
                <a:spcPts val="0"/>
              </a:spcBef>
              <a:spcAft>
                <a:spcPts val="200"/>
              </a:spcAft>
              <a:buNone/>
            </a:pPr>
            <a:r>
              <a:rPr b="1" lang="en" sz="1100">
                <a:latin typeface="Helvetica Neue"/>
                <a:ea typeface="Helvetica Neue"/>
                <a:cs typeface="Helvetica Neue"/>
                <a:sym typeface="Helvetica Neue"/>
              </a:rPr>
              <a:t>Most exciting part about driving with Uber</a:t>
            </a:r>
          </a:p>
          <a:p>
            <a:pPr indent="0" lvl="0" marL="0" rtl="0">
              <a:lnSpc>
                <a:spcPct val="115000"/>
              </a:lnSpc>
              <a:spcBef>
                <a:spcPts val="0"/>
              </a:spcBef>
              <a:buNone/>
            </a:pPr>
            <a:r>
              <a:rPr lang="en" sz="1100">
                <a:solidFill>
                  <a:srgbClr val="666666"/>
                </a:solidFill>
                <a:latin typeface="Helvetica Neue"/>
                <a:ea typeface="Helvetica Neue"/>
                <a:cs typeface="Helvetica Neue"/>
                <a:sym typeface="Helvetica Neue"/>
              </a:rPr>
              <a:t>Add answer here…</a:t>
            </a:r>
          </a:p>
        </p:txBody>
      </p:sp>
      <p:sp>
        <p:nvSpPr>
          <p:cNvPr id="56" name="Shape 56"/>
          <p:cNvSpPr txBox="1"/>
          <p:nvPr/>
        </p:nvSpPr>
        <p:spPr>
          <a:xfrm>
            <a:off x="4648138" y="508945"/>
            <a:ext cx="4364100" cy="1505100"/>
          </a:xfrm>
          <a:prstGeom prst="rect">
            <a:avLst/>
          </a:prstGeom>
          <a:noFill/>
          <a:ln>
            <a:noFill/>
          </a:ln>
        </p:spPr>
        <p:txBody>
          <a:bodyPr anchorCtr="0" anchor="t" bIns="91425" lIns="91425" rIns="91425" wrap="square" tIns="91425">
            <a:noAutofit/>
          </a:bodyPr>
          <a:lstStyle/>
          <a:p>
            <a:pPr indent="0" lvl="0" marL="0" rtl="0">
              <a:spcBef>
                <a:spcPts val="0"/>
              </a:spcBef>
              <a:spcAft>
                <a:spcPts val="200"/>
              </a:spcAft>
              <a:buNone/>
            </a:pPr>
            <a:r>
              <a:rPr b="1" lang="en" sz="1100">
                <a:latin typeface="Helvetica Neue"/>
                <a:ea typeface="Helvetica Neue"/>
                <a:cs typeface="Helvetica Neue"/>
                <a:sym typeface="Helvetica Neue"/>
              </a:rPr>
              <a:t>Most frustrating thing about driving with Uber</a:t>
            </a:r>
          </a:p>
          <a:p>
            <a:pPr indent="0" lvl="0" marL="0" rtl="0">
              <a:lnSpc>
                <a:spcPct val="115000"/>
              </a:lnSpc>
              <a:spcBef>
                <a:spcPts val="0"/>
              </a:spcBef>
              <a:buNone/>
            </a:pPr>
            <a:r>
              <a:rPr lang="en" sz="1100">
                <a:solidFill>
                  <a:srgbClr val="666666"/>
                </a:solidFill>
                <a:latin typeface="Helvetica Neue"/>
                <a:ea typeface="Helvetica Neue"/>
                <a:cs typeface="Helvetica Neue"/>
                <a:sym typeface="Helvetica Neue"/>
              </a:rPr>
              <a:t>Add answer here…</a:t>
            </a:r>
          </a:p>
          <a:p>
            <a:pPr indent="0" lvl="0" marL="0" rtl="0">
              <a:lnSpc>
                <a:spcPct val="115000"/>
              </a:lnSpc>
              <a:spcBef>
                <a:spcPts val="0"/>
              </a:spcBef>
              <a:spcAft>
                <a:spcPts val="1600"/>
              </a:spcAft>
              <a:buNone/>
            </a:pPr>
            <a:r>
              <a:t/>
            </a:r>
            <a:endParaRPr sz="1100">
              <a:solidFill>
                <a:schemeClr val="dk1"/>
              </a:solidFill>
              <a:latin typeface="Helvetica Neue"/>
              <a:ea typeface="Helvetica Neue"/>
              <a:cs typeface="Helvetica Neue"/>
              <a:sym typeface="Helvetica Neue"/>
            </a:endParaRPr>
          </a:p>
        </p:txBody>
      </p:sp>
      <p:sp>
        <p:nvSpPr>
          <p:cNvPr id="57" name="Shape 57"/>
          <p:cNvSpPr txBox="1"/>
          <p:nvPr/>
        </p:nvSpPr>
        <p:spPr>
          <a:xfrm>
            <a:off x="4648238" y="2166445"/>
            <a:ext cx="4364100" cy="1505100"/>
          </a:xfrm>
          <a:prstGeom prst="rect">
            <a:avLst/>
          </a:prstGeom>
          <a:noFill/>
          <a:ln>
            <a:noFill/>
          </a:ln>
        </p:spPr>
        <p:txBody>
          <a:bodyPr anchorCtr="0" anchor="t" bIns="91425" lIns="91425" rIns="91425" wrap="square" tIns="91425">
            <a:noAutofit/>
          </a:bodyPr>
          <a:lstStyle/>
          <a:p>
            <a:pPr indent="0" lvl="0" marL="0" rtl="0">
              <a:spcBef>
                <a:spcPts val="0"/>
              </a:spcBef>
              <a:spcAft>
                <a:spcPts val="200"/>
              </a:spcAft>
              <a:buNone/>
            </a:pPr>
            <a:r>
              <a:rPr b="1" lang="en" sz="1100">
                <a:latin typeface="Helvetica Neue"/>
                <a:ea typeface="Helvetica Neue"/>
                <a:cs typeface="Helvetica Neue"/>
                <a:sym typeface="Helvetica Neue"/>
              </a:rPr>
              <a:t>Suggestions for improvements</a:t>
            </a:r>
          </a:p>
          <a:p>
            <a:pPr indent="0" lvl="0" marL="0" rtl="0">
              <a:lnSpc>
                <a:spcPct val="115000"/>
              </a:lnSpc>
              <a:spcBef>
                <a:spcPts val="0"/>
              </a:spcBef>
              <a:buNone/>
            </a:pPr>
            <a:r>
              <a:rPr lang="en" sz="1100">
                <a:solidFill>
                  <a:srgbClr val="666666"/>
                </a:solidFill>
                <a:latin typeface="Helvetica Neue"/>
                <a:ea typeface="Helvetica Neue"/>
                <a:cs typeface="Helvetica Neue"/>
                <a:sym typeface="Helvetica Neue"/>
              </a:rPr>
              <a:t>Add answer here…</a:t>
            </a:r>
          </a:p>
        </p:txBody>
      </p:sp>
      <p:sp>
        <p:nvSpPr>
          <p:cNvPr id="58" name="Shape 58"/>
          <p:cNvSpPr txBox="1"/>
          <p:nvPr/>
        </p:nvSpPr>
        <p:spPr>
          <a:xfrm>
            <a:off x="131575" y="3823945"/>
            <a:ext cx="8880900" cy="1145400"/>
          </a:xfrm>
          <a:prstGeom prst="rect">
            <a:avLst/>
          </a:prstGeom>
          <a:noFill/>
          <a:ln>
            <a:noFill/>
          </a:ln>
        </p:spPr>
        <p:txBody>
          <a:bodyPr anchorCtr="0" anchor="t" bIns="91425" lIns="91425" rIns="91425" wrap="square" tIns="91425">
            <a:noAutofit/>
          </a:bodyPr>
          <a:lstStyle/>
          <a:p>
            <a:pPr indent="0" lvl="0" marL="0" rtl="0">
              <a:spcBef>
                <a:spcPts val="0"/>
              </a:spcBef>
              <a:spcAft>
                <a:spcPts val="200"/>
              </a:spcAft>
              <a:buNone/>
            </a:pPr>
            <a:r>
              <a:rPr b="1" lang="en" sz="1100">
                <a:latin typeface="Helvetica Neue"/>
                <a:ea typeface="Helvetica Neue"/>
                <a:cs typeface="Helvetica Neue"/>
                <a:sym typeface="Helvetica Neue"/>
              </a:rPr>
              <a:t>UberPool highs and lows </a:t>
            </a:r>
          </a:p>
          <a:p>
            <a:pPr indent="0" lvl="0" marL="0" rtl="0">
              <a:lnSpc>
                <a:spcPct val="115000"/>
              </a:lnSpc>
              <a:spcBef>
                <a:spcPts val="0"/>
              </a:spcBef>
              <a:buNone/>
            </a:pPr>
            <a:r>
              <a:rPr lang="en" sz="1100">
                <a:solidFill>
                  <a:srgbClr val="666666"/>
                </a:solidFill>
                <a:latin typeface="Helvetica Neue"/>
                <a:ea typeface="Helvetica Neue"/>
                <a:cs typeface="Helvetica Neue"/>
                <a:sym typeface="Helvetica Neue"/>
              </a:rPr>
              <a:t>Add answer here…</a:t>
            </a:r>
          </a:p>
        </p:txBody>
      </p:sp>
      <p:sp>
        <p:nvSpPr>
          <p:cNvPr id="59" name="Shape 59"/>
          <p:cNvSpPr txBox="1"/>
          <p:nvPr/>
        </p:nvSpPr>
        <p:spPr>
          <a:xfrm>
            <a:off x="148175" y="44345"/>
            <a:ext cx="1960500" cy="340800"/>
          </a:xfrm>
          <a:prstGeom prst="rect">
            <a:avLst/>
          </a:prstGeom>
          <a:noFill/>
          <a:ln>
            <a:noFill/>
          </a:ln>
        </p:spPr>
        <p:txBody>
          <a:bodyPr anchorCtr="0" anchor="t" bIns="91425" lIns="91425" rIns="91425" wrap="square" tIns="91425">
            <a:noAutofit/>
          </a:bodyPr>
          <a:lstStyle/>
          <a:p>
            <a:pPr indent="0" lvl="0" marL="0" rtl="0">
              <a:spcBef>
                <a:spcPts val="0"/>
              </a:spcBef>
              <a:spcAft>
                <a:spcPts val="200"/>
              </a:spcAft>
              <a:buNone/>
            </a:pPr>
            <a:r>
              <a:rPr b="1" lang="en" sz="1100">
                <a:solidFill>
                  <a:srgbClr val="5878DA"/>
                </a:solidFill>
                <a:latin typeface="Helvetica Neue"/>
                <a:ea typeface="Helvetica Neue"/>
                <a:cs typeface="Helvetica Neue"/>
                <a:sym typeface="Helvetica Neue"/>
              </a:rPr>
              <a:t>Driver: </a:t>
            </a:r>
            <a:r>
              <a:rPr lang="en" sz="1100">
                <a:solidFill>
                  <a:srgbClr val="666666"/>
                </a:solidFill>
                <a:latin typeface="Helvetica Neue"/>
                <a:ea typeface="Helvetica Neue"/>
                <a:cs typeface="Helvetica Neue"/>
                <a:sym typeface="Helvetica Neue"/>
              </a:rPr>
              <a:t>First name</a:t>
            </a:r>
            <a:r>
              <a:rPr lang="en" sz="1100">
                <a:latin typeface="Helvetica Neue"/>
                <a:ea typeface="Helvetica Neue"/>
                <a:cs typeface="Helvetica Neue"/>
                <a:sym typeface="Helvetica Neue"/>
              </a:rPr>
              <a:t> </a:t>
            </a:r>
          </a:p>
          <a:p>
            <a:pPr indent="0" lvl="0" marL="0" rtl="0">
              <a:spcBef>
                <a:spcPts val="0"/>
              </a:spcBef>
              <a:buNone/>
            </a:pPr>
            <a:r>
              <a:t/>
            </a:r>
            <a:endParaRPr/>
          </a:p>
        </p:txBody>
      </p:sp>
      <p:sp>
        <p:nvSpPr>
          <p:cNvPr id="60" name="Shape 60"/>
          <p:cNvSpPr txBox="1"/>
          <p:nvPr/>
        </p:nvSpPr>
        <p:spPr>
          <a:xfrm>
            <a:off x="2346850" y="44345"/>
            <a:ext cx="2148900" cy="340800"/>
          </a:xfrm>
          <a:prstGeom prst="rect">
            <a:avLst/>
          </a:prstGeom>
          <a:noFill/>
          <a:ln>
            <a:noFill/>
          </a:ln>
        </p:spPr>
        <p:txBody>
          <a:bodyPr anchorCtr="0" anchor="t" bIns="91425" lIns="91425" rIns="91425" wrap="square" tIns="91425">
            <a:noAutofit/>
          </a:bodyPr>
          <a:lstStyle/>
          <a:p>
            <a:pPr indent="0" lvl="0" marL="0" rtl="0">
              <a:spcBef>
                <a:spcPts val="0"/>
              </a:spcBef>
              <a:spcAft>
                <a:spcPts val="200"/>
              </a:spcAft>
              <a:buNone/>
            </a:pPr>
            <a:r>
              <a:rPr b="1" lang="en" sz="1100">
                <a:solidFill>
                  <a:srgbClr val="5878DA"/>
                </a:solidFill>
                <a:latin typeface="Helvetica Neue"/>
                <a:ea typeface="Helvetica Neue"/>
                <a:cs typeface="Helvetica Neue"/>
                <a:sym typeface="Helvetica Neue"/>
              </a:rPr>
              <a:t>Observer:</a:t>
            </a:r>
            <a:r>
              <a:rPr b="1" lang="en" sz="1100">
                <a:latin typeface="Helvetica Neue"/>
                <a:ea typeface="Helvetica Neue"/>
                <a:cs typeface="Helvetica Neue"/>
                <a:sym typeface="Helvetica Neue"/>
              </a:rPr>
              <a:t> </a:t>
            </a:r>
            <a:r>
              <a:rPr lang="en" sz="1100">
                <a:solidFill>
                  <a:srgbClr val="666666"/>
                </a:solidFill>
                <a:latin typeface="Helvetica Neue"/>
                <a:ea typeface="Helvetica Neue"/>
                <a:cs typeface="Helvetica Neue"/>
                <a:sym typeface="Helvetica Neue"/>
              </a:rPr>
              <a:t>Your name</a:t>
            </a:r>
            <a:r>
              <a:rPr lang="en" sz="1100">
                <a:latin typeface="Helvetica Neue"/>
                <a:ea typeface="Helvetica Neue"/>
                <a:cs typeface="Helvetica Neue"/>
                <a:sym typeface="Helvetica Neue"/>
              </a:rPr>
              <a:t> </a:t>
            </a:r>
          </a:p>
          <a:p>
            <a:pPr indent="0" lvl="0" marL="0" rtl="0">
              <a:spcBef>
                <a:spcPts val="0"/>
              </a:spcBef>
              <a:buNone/>
            </a:pPr>
            <a:r>
              <a:t/>
            </a:r>
            <a:endParaRPr/>
          </a:p>
        </p:txBody>
      </p:sp>
      <p:cxnSp>
        <p:nvCxnSpPr>
          <p:cNvPr id="61" name="Shape 61"/>
          <p:cNvCxnSpPr/>
          <p:nvPr/>
        </p:nvCxnSpPr>
        <p:spPr>
          <a:xfrm>
            <a:off x="0" y="437225"/>
            <a:ext cx="9159300" cy="0"/>
          </a:xfrm>
          <a:prstGeom prst="straightConnector1">
            <a:avLst/>
          </a:prstGeom>
          <a:noFill/>
          <a:ln cap="flat" cmpd="sng" w="9525">
            <a:solidFill>
              <a:schemeClr val="dk2"/>
            </a:solidFill>
            <a:prstDash val="dash"/>
            <a:round/>
            <a:headEnd len="lg" w="lg" type="none"/>
            <a:tailEnd len="lg" w="lg" type="none"/>
          </a:ln>
        </p:spPr>
      </p:cxnSp>
      <p:cxnSp>
        <p:nvCxnSpPr>
          <p:cNvPr id="62" name="Shape 62"/>
          <p:cNvCxnSpPr/>
          <p:nvPr/>
        </p:nvCxnSpPr>
        <p:spPr>
          <a:xfrm>
            <a:off x="0" y="2093250"/>
            <a:ext cx="9159300" cy="0"/>
          </a:xfrm>
          <a:prstGeom prst="straightConnector1">
            <a:avLst/>
          </a:prstGeom>
          <a:noFill/>
          <a:ln cap="flat" cmpd="sng" w="9525">
            <a:solidFill>
              <a:schemeClr val="dk2"/>
            </a:solidFill>
            <a:prstDash val="dash"/>
            <a:round/>
            <a:headEnd len="lg" w="lg" type="none"/>
            <a:tailEnd len="lg" w="lg" type="none"/>
          </a:ln>
        </p:spPr>
      </p:cxnSp>
      <p:cxnSp>
        <p:nvCxnSpPr>
          <p:cNvPr id="63" name="Shape 63"/>
          <p:cNvCxnSpPr/>
          <p:nvPr/>
        </p:nvCxnSpPr>
        <p:spPr>
          <a:xfrm>
            <a:off x="0" y="3747750"/>
            <a:ext cx="9159300" cy="0"/>
          </a:xfrm>
          <a:prstGeom prst="straightConnector1">
            <a:avLst/>
          </a:prstGeom>
          <a:noFill/>
          <a:ln cap="flat" cmpd="sng" w="9525">
            <a:solidFill>
              <a:schemeClr val="dk2"/>
            </a:solidFill>
            <a:prstDash val="dash"/>
            <a:round/>
            <a:headEnd len="lg" w="lg" type="none"/>
            <a:tailEnd len="lg" w="lg" type="none"/>
          </a:ln>
        </p:spPr>
      </p:cxnSp>
      <p:cxnSp>
        <p:nvCxnSpPr>
          <p:cNvPr id="64" name="Shape 64"/>
          <p:cNvCxnSpPr/>
          <p:nvPr/>
        </p:nvCxnSpPr>
        <p:spPr>
          <a:xfrm>
            <a:off x="4572025" y="440075"/>
            <a:ext cx="0" cy="3307500"/>
          </a:xfrm>
          <a:prstGeom prst="straightConnector1">
            <a:avLst/>
          </a:prstGeom>
          <a:noFill/>
          <a:ln cap="flat" cmpd="sng" w="9525">
            <a:solidFill>
              <a:schemeClr val="dk2"/>
            </a:solidFill>
            <a:prstDash val="dash"/>
            <a:round/>
            <a:headEnd len="lg" w="lg" type="none"/>
            <a:tailEnd len="lg" w="lg" type="none"/>
          </a:ln>
        </p:spPr>
      </p:cxn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p:spTree>
      <p:nvGrpSpPr>
        <p:cNvPr id="1512" name="Shape 1512"/>
        <p:cNvGrpSpPr/>
        <p:nvPr/>
      </p:nvGrpSpPr>
      <p:grpSpPr>
        <a:xfrm>
          <a:off x="0" y="0"/>
          <a:ext cx="0" cy="0"/>
          <a:chOff x="0" y="0"/>
          <a:chExt cx="0" cy="0"/>
        </a:xfrm>
      </p:grpSpPr>
      <p:sp>
        <p:nvSpPr>
          <p:cNvPr id="1513" name="Shape 1513"/>
          <p:cNvSpPr txBox="1"/>
          <p:nvPr>
            <p:ph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514" name="Shape 1514"/>
          <p:cNvSpPr txBox="1"/>
          <p:nvPr>
            <p:ph idx="1"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15" name="Shape 1515"/>
          <p:cNvSpPr txBox="1"/>
          <p:nvPr>
            <p:ph idx="2" type="subTitle"/>
          </p:nvPr>
        </p:nvSpPr>
        <p:spPr>
          <a:xfrm>
            <a:off x="883744" y="1629384"/>
            <a:ext cx="36105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 Column">
    <p:spTree>
      <p:nvGrpSpPr>
        <p:cNvPr id="1516" name="Shape 1516"/>
        <p:cNvGrpSpPr/>
        <p:nvPr/>
      </p:nvGrpSpPr>
      <p:grpSpPr>
        <a:xfrm>
          <a:off x="0" y="0"/>
          <a:ext cx="0" cy="0"/>
          <a:chOff x="0" y="0"/>
          <a:chExt cx="0" cy="0"/>
        </a:xfrm>
      </p:grpSpPr>
      <p:sp>
        <p:nvSpPr>
          <p:cNvPr id="1517" name="Shape 1517"/>
          <p:cNvSpPr txBox="1"/>
          <p:nvPr>
            <p:ph idx="1" type="subTitle"/>
          </p:nvPr>
        </p:nvSpPr>
        <p:spPr>
          <a:xfrm>
            <a:off x="883744" y="1629384"/>
            <a:ext cx="34596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18" name="Shape 1518"/>
          <p:cNvSpPr txBox="1"/>
          <p:nvPr>
            <p:ph idx="2" type="subTitle"/>
          </p:nvPr>
        </p:nvSpPr>
        <p:spPr>
          <a:xfrm>
            <a:off x="4741266" y="1629384"/>
            <a:ext cx="34827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19" name="Shape 1519"/>
          <p:cNvSpPr txBox="1"/>
          <p:nvPr>
            <p:ph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520" name="Shape 1520"/>
          <p:cNvSpPr txBox="1"/>
          <p:nvPr>
            <p:ph idx="3"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arge Quote">
    <p:spTree>
      <p:nvGrpSpPr>
        <p:cNvPr id="1521" name="Shape 1521"/>
        <p:cNvGrpSpPr/>
        <p:nvPr/>
      </p:nvGrpSpPr>
      <p:grpSpPr>
        <a:xfrm>
          <a:off x="0" y="0"/>
          <a:ext cx="0" cy="0"/>
          <a:chOff x="0" y="0"/>
          <a:chExt cx="0" cy="0"/>
        </a:xfrm>
      </p:grpSpPr>
      <p:sp>
        <p:nvSpPr>
          <p:cNvPr id="1522" name="Shape 1522"/>
          <p:cNvSpPr txBox="1"/>
          <p:nvPr>
            <p:ph type="title"/>
          </p:nvPr>
        </p:nvSpPr>
        <p:spPr>
          <a:xfrm>
            <a:off x="687478" y="1362909"/>
            <a:ext cx="6743400" cy="1699200"/>
          </a:xfrm>
          <a:prstGeom prst="rect">
            <a:avLst/>
          </a:prstGeom>
          <a:noFill/>
          <a:ln>
            <a:noFill/>
          </a:ln>
        </p:spPr>
        <p:txBody>
          <a:bodyPr anchorCtr="0" anchor="t" bIns="34275" lIns="34275" rIns="34275" wrap="square" tIns="34275"/>
          <a:lstStyle>
            <a:lvl1pPr indent="-152400" lvl="0" marL="152400" marR="0" rtl="0" algn="l">
              <a:lnSpc>
                <a:spcPct val="110000"/>
              </a:lnSpc>
              <a:spcBef>
                <a:spcPts val="0"/>
              </a:spcBef>
              <a:spcAft>
                <a:spcPts val="0"/>
              </a:spcAft>
              <a:buNone/>
              <a:defRPr sz="38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23" name="Shape 1523"/>
          <p:cNvSpPr txBox="1"/>
          <p:nvPr>
            <p:ph idx="1" type="subTitle"/>
          </p:nvPr>
        </p:nvSpPr>
        <p:spPr>
          <a:xfrm>
            <a:off x="887250" y="3529800"/>
            <a:ext cx="3544200" cy="310500"/>
          </a:xfrm>
          <a:prstGeom prst="rect">
            <a:avLst/>
          </a:prstGeom>
          <a:noFill/>
          <a:ln>
            <a:noFill/>
          </a:ln>
        </p:spPr>
        <p:txBody>
          <a:bodyPr anchorCtr="0" anchor="ctr" bIns="34275" lIns="34275" rIns="34275" wrap="square" tIns="34275"/>
          <a:lstStyle>
            <a:lvl1pPr indent="0" lvl="0" marL="0" marR="0" rtl="0" algn="l">
              <a:lnSpc>
                <a:spcPct val="100000"/>
              </a:lnSpc>
              <a:spcBef>
                <a:spcPts val="0"/>
              </a:spcBef>
              <a:spcAft>
                <a:spcPts val="0"/>
              </a:spcAft>
              <a:buNone/>
              <a:defRPr b="1" sz="12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ext / Photo">
    <p:spTree>
      <p:nvGrpSpPr>
        <p:cNvPr id="1524" name="Shape 1524"/>
        <p:cNvGrpSpPr/>
        <p:nvPr/>
      </p:nvGrpSpPr>
      <p:grpSpPr>
        <a:xfrm>
          <a:off x="0" y="0"/>
          <a:ext cx="0" cy="0"/>
          <a:chOff x="0" y="0"/>
          <a:chExt cx="0" cy="0"/>
        </a:xfrm>
      </p:grpSpPr>
      <p:sp>
        <p:nvSpPr>
          <p:cNvPr id="1525" name="Shape 1525"/>
          <p:cNvSpPr txBox="1"/>
          <p:nvPr>
            <p:ph idx="1" type="subTitle"/>
          </p:nvPr>
        </p:nvSpPr>
        <p:spPr>
          <a:xfrm>
            <a:off x="4628766" y="3683925"/>
            <a:ext cx="3544200" cy="31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b="1" sz="12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26" name="Shape 1526"/>
          <p:cNvSpPr txBox="1"/>
          <p:nvPr>
            <p:ph type="title"/>
          </p:nvPr>
        </p:nvSpPr>
        <p:spPr>
          <a:xfrm>
            <a:off x="4529709" y="1284797"/>
            <a:ext cx="3735600" cy="1948800"/>
          </a:xfrm>
          <a:prstGeom prst="rect">
            <a:avLst/>
          </a:prstGeom>
          <a:noFill/>
          <a:ln>
            <a:noFill/>
          </a:ln>
        </p:spPr>
        <p:txBody>
          <a:bodyPr anchorCtr="0" anchor="t" bIns="34275" lIns="34275" rIns="34275" wrap="square" tIns="34275"/>
          <a:lstStyle>
            <a:lvl1pPr indent="-88900" lvl="0" marL="88900" marR="0" rtl="0" algn="l">
              <a:lnSpc>
                <a:spcPct val="125000"/>
              </a:lnSpc>
              <a:spcBef>
                <a:spcPts val="0"/>
              </a:spcBef>
              <a:spcAft>
                <a:spcPts val="0"/>
              </a:spcAft>
              <a:buNone/>
              <a:defRPr sz="2200">
                <a:latin typeface="Helvetica Neue"/>
                <a:ea typeface="Helvetica Neue"/>
                <a:cs typeface="Helvetica Neue"/>
                <a:sym typeface="Helvetica Neue"/>
              </a:defRPr>
            </a:lvl1pPr>
            <a:lvl2pPr lvl="1" rtl="0">
              <a:lnSpc>
                <a:spcPct val="125000"/>
              </a:lnSpc>
              <a:spcBef>
                <a:spcPts val="0"/>
              </a:spcBef>
              <a:buNone/>
              <a:defRPr sz="2200"/>
            </a:lvl2pPr>
            <a:lvl3pPr lvl="2" rtl="0">
              <a:lnSpc>
                <a:spcPct val="125000"/>
              </a:lnSpc>
              <a:spcBef>
                <a:spcPts val="0"/>
              </a:spcBef>
              <a:buNone/>
              <a:defRPr sz="2200"/>
            </a:lvl3pPr>
            <a:lvl4pPr lvl="3" rtl="0">
              <a:lnSpc>
                <a:spcPct val="125000"/>
              </a:lnSpc>
              <a:spcBef>
                <a:spcPts val="0"/>
              </a:spcBef>
              <a:buNone/>
              <a:defRPr sz="2200"/>
            </a:lvl4pPr>
            <a:lvl5pPr lvl="4" rtl="0">
              <a:lnSpc>
                <a:spcPct val="125000"/>
              </a:lnSpc>
              <a:spcBef>
                <a:spcPts val="0"/>
              </a:spcBef>
              <a:buNone/>
              <a:defRPr sz="2200"/>
            </a:lvl5pPr>
            <a:lvl6pPr lvl="5" rtl="0">
              <a:lnSpc>
                <a:spcPct val="125000"/>
              </a:lnSpc>
              <a:spcBef>
                <a:spcPts val="0"/>
              </a:spcBef>
              <a:buNone/>
              <a:defRPr sz="2200"/>
            </a:lvl6pPr>
            <a:lvl7pPr lvl="6" rtl="0">
              <a:lnSpc>
                <a:spcPct val="125000"/>
              </a:lnSpc>
              <a:spcBef>
                <a:spcPts val="0"/>
              </a:spcBef>
              <a:buNone/>
              <a:defRPr sz="2200"/>
            </a:lvl7pPr>
            <a:lvl8pPr lvl="7" rtl="0">
              <a:lnSpc>
                <a:spcPct val="125000"/>
              </a:lnSpc>
              <a:spcBef>
                <a:spcPts val="0"/>
              </a:spcBef>
              <a:buNone/>
              <a:defRPr sz="2200"/>
            </a:lvl8pPr>
            <a:lvl9pPr lvl="8" rtl="0">
              <a:lnSpc>
                <a:spcPct val="125000"/>
              </a:lnSpc>
              <a:spcBef>
                <a:spcPts val="0"/>
              </a:spcBef>
              <a:buNone/>
              <a:defRPr sz="2200"/>
            </a:lvl9pPr>
          </a:lstStyle>
          <a:p/>
        </p:txBody>
      </p:sp>
      <p:pic>
        <p:nvPicPr>
          <p:cNvPr id="1527" name="Shape 1527"/>
          <p:cNvPicPr preferRelativeResize="0"/>
          <p:nvPr/>
        </p:nvPicPr>
        <p:blipFill rotWithShape="1">
          <a:blip r:embed="rId2">
            <a:alphaModFix/>
          </a:blip>
          <a:srcRect b="0" l="11638" r="11638" t="0"/>
          <a:stretch/>
        </p:blipFill>
        <p:spPr>
          <a:xfrm>
            <a:off x="0" y="1279"/>
            <a:ext cx="3735600" cy="5140800"/>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ext / 4 Photo">
    <p:spTree>
      <p:nvGrpSpPr>
        <p:cNvPr id="1528" name="Shape 1528"/>
        <p:cNvGrpSpPr/>
        <p:nvPr/>
      </p:nvGrpSpPr>
      <p:grpSpPr>
        <a:xfrm>
          <a:off x="0" y="0"/>
          <a:ext cx="0" cy="0"/>
          <a:chOff x="0" y="0"/>
          <a:chExt cx="0" cy="0"/>
        </a:xfrm>
      </p:grpSpPr>
      <p:sp>
        <p:nvSpPr>
          <p:cNvPr id="1529" name="Shape 1529"/>
          <p:cNvSpPr txBox="1"/>
          <p:nvPr>
            <p:ph type="title"/>
          </p:nvPr>
        </p:nvSpPr>
        <p:spPr>
          <a:xfrm>
            <a:off x="888759" y="3103059"/>
            <a:ext cx="1569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530" name="Shape 1530"/>
          <p:cNvPicPr preferRelativeResize="0"/>
          <p:nvPr/>
        </p:nvPicPr>
        <p:blipFill rotWithShape="1">
          <a:blip r:embed="rId2">
            <a:alphaModFix/>
          </a:blip>
          <a:srcRect b="0" l="0" r="0" t="0"/>
          <a:stretch/>
        </p:blipFill>
        <p:spPr>
          <a:xfrm>
            <a:off x="2847722" y="1693840"/>
            <a:ext cx="1495500" cy="1171500"/>
          </a:xfrm>
          <a:prstGeom prst="rect">
            <a:avLst/>
          </a:prstGeom>
          <a:noFill/>
          <a:ln>
            <a:noFill/>
          </a:ln>
        </p:spPr>
      </p:pic>
      <p:pic>
        <p:nvPicPr>
          <p:cNvPr id="1531" name="Shape 1531"/>
          <p:cNvPicPr preferRelativeResize="0"/>
          <p:nvPr/>
        </p:nvPicPr>
        <p:blipFill rotWithShape="1">
          <a:blip r:embed="rId2">
            <a:alphaModFix/>
          </a:blip>
          <a:srcRect b="0" l="0" r="0" t="0"/>
          <a:stretch/>
        </p:blipFill>
        <p:spPr>
          <a:xfrm>
            <a:off x="925599" y="1693840"/>
            <a:ext cx="1495500" cy="1171500"/>
          </a:xfrm>
          <a:prstGeom prst="rect">
            <a:avLst/>
          </a:prstGeom>
          <a:noFill/>
          <a:ln>
            <a:noFill/>
          </a:ln>
        </p:spPr>
      </p:pic>
      <p:pic>
        <p:nvPicPr>
          <p:cNvPr id="1532" name="Shape 1532"/>
          <p:cNvPicPr preferRelativeResize="0"/>
          <p:nvPr/>
        </p:nvPicPr>
        <p:blipFill rotWithShape="1">
          <a:blip r:embed="rId2">
            <a:alphaModFix/>
          </a:blip>
          <a:srcRect b="0" l="0" r="0" t="0"/>
          <a:stretch/>
        </p:blipFill>
        <p:spPr>
          <a:xfrm>
            <a:off x="4788117" y="1693840"/>
            <a:ext cx="1495500" cy="1171500"/>
          </a:xfrm>
          <a:prstGeom prst="rect">
            <a:avLst/>
          </a:prstGeom>
          <a:noFill/>
          <a:ln>
            <a:noFill/>
          </a:ln>
        </p:spPr>
      </p:pic>
      <p:pic>
        <p:nvPicPr>
          <p:cNvPr id="1533" name="Shape 1533"/>
          <p:cNvPicPr preferRelativeResize="0"/>
          <p:nvPr/>
        </p:nvPicPr>
        <p:blipFill rotWithShape="1">
          <a:blip r:embed="rId2">
            <a:alphaModFix/>
          </a:blip>
          <a:srcRect b="0" l="0" r="0" t="0"/>
          <a:stretch/>
        </p:blipFill>
        <p:spPr>
          <a:xfrm>
            <a:off x="6728507" y="1693840"/>
            <a:ext cx="1495500" cy="1171500"/>
          </a:xfrm>
          <a:prstGeom prst="rect">
            <a:avLst/>
          </a:prstGeom>
          <a:noFill/>
          <a:ln>
            <a:noFill/>
          </a:ln>
        </p:spPr>
      </p:pic>
      <p:sp>
        <p:nvSpPr>
          <p:cNvPr id="1534" name="Shape 1534"/>
          <p:cNvSpPr txBox="1"/>
          <p:nvPr>
            <p:ph idx="2" type="title"/>
          </p:nvPr>
        </p:nvSpPr>
        <p:spPr>
          <a:xfrm>
            <a:off x="2810878" y="3103059"/>
            <a:ext cx="1569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35" name="Shape 1535"/>
          <p:cNvSpPr txBox="1"/>
          <p:nvPr>
            <p:ph idx="3" type="title"/>
          </p:nvPr>
        </p:nvSpPr>
        <p:spPr>
          <a:xfrm>
            <a:off x="4751264" y="3103059"/>
            <a:ext cx="1569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36" name="Shape 1536"/>
          <p:cNvSpPr txBox="1"/>
          <p:nvPr>
            <p:ph idx="4" type="title"/>
          </p:nvPr>
        </p:nvSpPr>
        <p:spPr>
          <a:xfrm>
            <a:off x="6691655" y="3103059"/>
            <a:ext cx="1569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37" name="Shape 1537"/>
          <p:cNvSpPr txBox="1"/>
          <p:nvPr>
            <p:ph idx="1" type="subTitle"/>
          </p:nvPr>
        </p:nvSpPr>
        <p:spPr>
          <a:xfrm>
            <a:off x="888759" y="3395981"/>
            <a:ext cx="15324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38" name="Shape 1538"/>
          <p:cNvSpPr txBox="1"/>
          <p:nvPr>
            <p:ph idx="5" type="subTitle"/>
          </p:nvPr>
        </p:nvSpPr>
        <p:spPr>
          <a:xfrm>
            <a:off x="2800753" y="3395981"/>
            <a:ext cx="15324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39" name="Shape 1539"/>
          <p:cNvSpPr txBox="1"/>
          <p:nvPr>
            <p:ph idx="6" type="subTitle"/>
          </p:nvPr>
        </p:nvSpPr>
        <p:spPr>
          <a:xfrm>
            <a:off x="4741322" y="3395981"/>
            <a:ext cx="15324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40" name="Shape 1540"/>
          <p:cNvSpPr txBox="1"/>
          <p:nvPr>
            <p:ph idx="7" type="subTitle"/>
          </p:nvPr>
        </p:nvSpPr>
        <p:spPr>
          <a:xfrm>
            <a:off x="6691659" y="3395981"/>
            <a:ext cx="15324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41" name="Shape 1541"/>
          <p:cNvSpPr txBox="1"/>
          <p:nvPr>
            <p:ph idx="8"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542" name="Shape 1542"/>
          <p:cNvSpPr txBox="1"/>
          <p:nvPr>
            <p:ph idx="9"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ext 2 Photo">
    <p:spTree>
      <p:nvGrpSpPr>
        <p:cNvPr id="1543" name="Shape 1543"/>
        <p:cNvGrpSpPr/>
        <p:nvPr/>
      </p:nvGrpSpPr>
      <p:grpSpPr>
        <a:xfrm>
          <a:off x="0" y="0"/>
          <a:ext cx="0" cy="0"/>
          <a:chOff x="0" y="0"/>
          <a:chExt cx="0" cy="0"/>
        </a:xfrm>
      </p:grpSpPr>
      <p:pic>
        <p:nvPicPr>
          <p:cNvPr id="1544" name="Shape 1544"/>
          <p:cNvPicPr preferRelativeResize="0"/>
          <p:nvPr/>
        </p:nvPicPr>
        <p:blipFill rotWithShape="1">
          <a:blip r:embed="rId2">
            <a:alphaModFix/>
          </a:blip>
          <a:srcRect b="17050" l="0" r="0" t="17043"/>
          <a:stretch/>
        </p:blipFill>
        <p:spPr>
          <a:xfrm>
            <a:off x="4788113" y="1693781"/>
            <a:ext cx="3407400" cy="1171500"/>
          </a:xfrm>
          <a:prstGeom prst="rect">
            <a:avLst/>
          </a:prstGeom>
          <a:noFill/>
          <a:ln>
            <a:noFill/>
          </a:ln>
        </p:spPr>
      </p:pic>
      <p:sp>
        <p:nvSpPr>
          <p:cNvPr id="1545" name="Shape 1545"/>
          <p:cNvSpPr txBox="1"/>
          <p:nvPr>
            <p:ph type="title"/>
          </p:nvPr>
        </p:nvSpPr>
        <p:spPr>
          <a:xfrm>
            <a:off x="888759" y="3103059"/>
            <a:ext cx="3444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46" name="Shape 1546"/>
          <p:cNvSpPr txBox="1"/>
          <p:nvPr>
            <p:ph idx="2" type="title"/>
          </p:nvPr>
        </p:nvSpPr>
        <p:spPr>
          <a:xfrm>
            <a:off x="4751274" y="3103059"/>
            <a:ext cx="3444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47" name="Shape 1547"/>
          <p:cNvSpPr txBox="1"/>
          <p:nvPr>
            <p:ph idx="1" type="subTitle"/>
          </p:nvPr>
        </p:nvSpPr>
        <p:spPr>
          <a:xfrm>
            <a:off x="888759" y="3395981"/>
            <a:ext cx="34443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48" name="Shape 1548"/>
          <p:cNvSpPr txBox="1"/>
          <p:nvPr>
            <p:ph idx="3" type="subTitle"/>
          </p:nvPr>
        </p:nvSpPr>
        <p:spPr>
          <a:xfrm>
            <a:off x="4741322" y="3395981"/>
            <a:ext cx="34542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49" name="Shape 1549"/>
          <p:cNvSpPr txBox="1"/>
          <p:nvPr>
            <p:ph idx="4"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550" name="Shape 1550"/>
          <p:cNvSpPr txBox="1"/>
          <p:nvPr>
            <p:ph idx="5"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551" name="Shape 1551"/>
          <p:cNvPicPr preferRelativeResize="0"/>
          <p:nvPr/>
        </p:nvPicPr>
        <p:blipFill rotWithShape="1">
          <a:blip r:embed="rId2">
            <a:alphaModFix/>
          </a:blip>
          <a:srcRect b="17050" l="0" r="0" t="17043"/>
          <a:stretch/>
        </p:blipFill>
        <p:spPr>
          <a:xfrm>
            <a:off x="925603" y="1693781"/>
            <a:ext cx="3407400" cy="1171500"/>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ext / 3 Photo">
    <p:spTree>
      <p:nvGrpSpPr>
        <p:cNvPr id="1552" name="Shape 1552"/>
        <p:cNvGrpSpPr/>
        <p:nvPr/>
      </p:nvGrpSpPr>
      <p:grpSpPr>
        <a:xfrm>
          <a:off x="0" y="0"/>
          <a:ext cx="0" cy="0"/>
          <a:chOff x="0" y="0"/>
          <a:chExt cx="0" cy="0"/>
        </a:xfrm>
      </p:grpSpPr>
      <p:sp>
        <p:nvSpPr>
          <p:cNvPr id="1553" name="Shape 1553"/>
          <p:cNvSpPr txBox="1"/>
          <p:nvPr/>
        </p:nvSpPr>
        <p:spPr>
          <a:xfrm>
            <a:off x="2816353" y="365756"/>
            <a:ext cx="1719000" cy="378000"/>
          </a:xfrm>
          <a:prstGeom prst="rect">
            <a:avLst/>
          </a:prstGeom>
          <a:noFill/>
          <a:ln>
            <a:noFill/>
          </a:ln>
        </p:spPr>
        <p:txBody>
          <a:bodyPr anchorCtr="0" anchor="t" bIns="34275" lIns="34275" rIns="34275" wrap="square" tIns="34275">
            <a:noAutofit/>
          </a:bodyPr>
          <a:lstStyle/>
          <a:p>
            <a:pPr indent="0" lvl="0" marL="0" rtl="0">
              <a:spcBef>
                <a:spcPts val="0"/>
              </a:spcBef>
              <a:buNone/>
            </a:pPr>
            <a:r>
              <a:t/>
            </a:r>
            <a:endParaRPr sz="500"/>
          </a:p>
        </p:txBody>
      </p:sp>
      <p:pic>
        <p:nvPicPr>
          <p:cNvPr id="1554" name="Shape 1554"/>
          <p:cNvPicPr preferRelativeResize="0"/>
          <p:nvPr/>
        </p:nvPicPr>
        <p:blipFill rotWithShape="1">
          <a:blip r:embed="rId2">
            <a:alphaModFix/>
          </a:blip>
          <a:srcRect b="0" l="0" r="0" t="0"/>
          <a:stretch/>
        </p:blipFill>
        <p:spPr>
          <a:xfrm>
            <a:off x="925599" y="1693840"/>
            <a:ext cx="2143200" cy="1171500"/>
          </a:xfrm>
          <a:prstGeom prst="rect">
            <a:avLst/>
          </a:prstGeom>
          <a:noFill/>
          <a:ln>
            <a:noFill/>
          </a:ln>
        </p:spPr>
      </p:pic>
      <p:pic>
        <p:nvPicPr>
          <p:cNvPr id="1555" name="Shape 1555"/>
          <p:cNvPicPr preferRelativeResize="0"/>
          <p:nvPr/>
        </p:nvPicPr>
        <p:blipFill rotWithShape="1">
          <a:blip r:embed="rId2">
            <a:alphaModFix/>
          </a:blip>
          <a:srcRect b="0" l="0" r="0" t="0"/>
          <a:stretch/>
        </p:blipFill>
        <p:spPr>
          <a:xfrm>
            <a:off x="3498453" y="1693840"/>
            <a:ext cx="2143200" cy="1171500"/>
          </a:xfrm>
          <a:prstGeom prst="rect">
            <a:avLst/>
          </a:prstGeom>
          <a:noFill/>
          <a:ln>
            <a:noFill/>
          </a:ln>
        </p:spPr>
      </p:pic>
      <p:pic>
        <p:nvPicPr>
          <p:cNvPr id="1556" name="Shape 1556"/>
          <p:cNvPicPr preferRelativeResize="0"/>
          <p:nvPr/>
        </p:nvPicPr>
        <p:blipFill rotWithShape="1">
          <a:blip r:embed="rId2">
            <a:alphaModFix/>
          </a:blip>
          <a:srcRect b="0" l="0" r="0" t="0"/>
          <a:stretch/>
        </p:blipFill>
        <p:spPr>
          <a:xfrm>
            <a:off x="6071307" y="1693840"/>
            <a:ext cx="2143200" cy="1171500"/>
          </a:xfrm>
          <a:prstGeom prst="rect">
            <a:avLst/>
          </a:prstGeom>
          <a:noFill/>
          <a:ln>
            <a:noFill/>
          </a:ln>
        </p:spPr>
      </p:pic>
      <p:sp>
        <p:nvSpPr>
          <p:cNvPr id="1557" name="Shape 1557"/>
          <p:cNvSpPr txBox="1"/>
          <p:nvPr>
            <p:ph idx="1" type="subTitle"/>
          </p:nvPr>
        </p:nvSpPr>
        <p:spPr>
          <a:xfrm>
            <a:off x="888759"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58" name="Shape 1558"/>
          <p:cNvSpPr txBox="1"/>
          <p:nvPr>
            <p:ph type="title"/>
          </p:nvPr>
        </p:nvSpPr>
        <p:spPr>
          <a:xfrm>
            <a:off x="888759"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59" name="Shape 1559"/>
          <p:cNvSpPr txBox="1"/>
          <p:nvPr>
            <p:ph idx="2" type="title"/>
          </p:nvPr>
        </p:nvSpPr>
        <p:spPr>
          <a:xfrm>
            <a:off x="3452775"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60" name="Shape 1560"/>
          <p:cNvSpPr txBox="1"/>
          <p:nvPr>
            <p:ph idx="3" type="subTitle"/>
          </p:nvPr>
        </p:nvSpPr>
        <p:spPr>
          <a:xfrm>
            <a:off x="3452775"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61" name="Shape 1561"/>
          <p:cNvSpPr txBox="1"/>
          <p:nvPr>
            <p:ph idx="4" type="title"/>
          </p:nvPr>
        </p:nvSpPr>
        <p:spPr>
          <a:xfrm>
            <a:off x="6024281"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62" name="Shape 1562"/>
          <p:cNvSpPr txBox="1"/>
          <p:nvPr>
            <p:ph idx="5" type="subTitle"/>
          </p:nvPr>
        </p:nvSpPr>
        <p:spPr>
          <a:xfrm>
            <a:off x="6024281"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63" name="Shape 1563"/>
          <p:cNvSpPr txBox="1"/>
          <p:nvPr>
            <p:ph idx="6"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564" name="Shape 1564"/>
          <p:cNvSpPr txBox="1"/>
          <p:nvPr>
            <p:ph idx="7"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ext / 1 Photo">
    <p:spTree>
      <p:nvGrpSpPr>
        <p:cNvPr id="1565" name="Shape 1565"/>
        <p:cNvGrpSpPr/>
        <p:nvPr/>
      </p:nvGrpSpPr>
      <p:grpSpPr>
        <a:xfrm>
          <a:off x="0" y="0"/>
          <a:ext cx="0" cy="0"/>
          <a:chOff x="0" y="0"/>
          <a:chExt cx="0" cy="0"/>
        </a:xfrm>
      </p:grpSpPr>
      <p:pic>
        <p:nvPicPr>
          <p:cNvPr id="1566" name="Shape 1566"/>
          <p:cNvPicPr preferRelativeResize="0"/>
          <p:nvPr/>
        </p:nvPicPr>
        <p:blipFill rotWithShape="1">
          <a:blip r:embed="rId2">
            <a:alphaModFix/>
          </a:blip>
          <a:srcRect b="0" l="0" r="0" t="0"/>
          <a:stretch/>
        </p:blipFill>
        <p:spPr>
          <a:xfrm>
            <a:off x="3167769" y="1684769"/>
            <a:ext cx="5048100" cy="2633700"/>
          </a:xfrm>
          <a:prstGeom prst="rect">
            <a:avLst/>
          </a:prstGeom>
          <a:noFill/>
          <a:ln>
            <a:noFill/>
          </a:ln>
        </p:spPr>
      </p:pic>
      <p:sp>
        <p:nvSpPr>
          <p:cNvPr id="1567" name="Shape 1567"/>
          <p:cNvSpPr txBox="1"/>
          <p:nvPr>
            <p:ph idx="1" type="subTitle"/>
          </p:nvPr>
        </p:nvSpPr>
        <p:spPr>
          <a:xfrm>
            <a:off x="888759"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68" name="Shape 1568"/>
          <p:cNvSpPr txBox="1"/>
          <p:nvPr>
            <p:ph type="title"/>
          </p:nvPr>
        </p:nvSpPr>
        <p:spPr>
          <a:xfrm>
            <a:off x="888759"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69" name="Shape 1569"/>
          <p:cNvSpPr txBox="1"/>
          <p:nvPr>
            <p:ph idx="2" type="title"/>
          </p:nvPr>
        </p:nvSpPr>
        <p:spPr>
          <a:xfrm>
            <a:off x="888759" y="162436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70" name="Shape 1570"/>
          <p:cNvSpPr txBox="1"/>
          <p:nvPr>
            <p:ph idx="3" type="subTitle"/>
          </p:nvPr>
        </p:nvSpPr>
        <p:spPr>
          <a:xfrm>
            <a:off x="888759" y="191729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71" name="Shape 1571"/>
          <p:cNvSpPr txBox="1"/>
          <p:nvPr>
            <p:ph idx="4"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572" name="Shape 1572"/>
          <p:cNvSpPr txBox="1"/>
          <p:nvPr>
            <p:ph idx="5"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tegory">
    <p:bg>
      <p:bgPr>
        <a:solidFill>
          <a:srgbClr val="F1F1F1"/>
        </a:solidFill>
      </p:bgPr>
    </p:bg>
    <p:spTree>
      <p:nvGrpSpPr>
        <p:cNvPr id="1573" name="Shape 1573"/>
        <p:cNvGrpSpPr/>
        <p:nvPr/>
      </p:nvGrpSpPr>
      <p:grpSpPr>
        <a:xfrm>
          <a:off x="0" y="0"/>
          <a:ext cx="0" cy="0"/>
          <a:chOff x="0" y="0"/>
          <a:chExt cx="0" cy="0"/>
        </a:xfrm>
      </p:grpSpPr>
      <p:sp>
        <p:nvSpPr>
          <p:cNvPr id="1574" name="Shape 1574"/>
          <p:cNvSpPr/>
          <p:nvPr/>
        </p:nvSpPr>
        <p:spPr>
          <a:xfrm>
            <a:off x="-1" y="1691315"/>
            <a:ext cx="9144000" cy="3452100"/>
          </a:xfrm>
          <a:prstGeom prst="rect">
            <a:avLst/>
          </a:prstGeom>
          <a:solidFill>
            <a:srgbClr val="FFFFFF"/>
          </a:solidFill>
          <a:ln>
            <a:noFill/>
          </a:ln>
        </p:spPr>
        <p:txBody>
          <a:bodyPr anchorCtr="0" anchor="ctr" bIns="19050" lIns="19050" rIns="19050" wrap="square" tIns="19050">
            <a:noAutofit/>
          </a:bodyPr>
          <a:lstStyle/>
          <a:p>
            <a:pPr indent="0" lvl="0" marL="0" marR="0" rtl="0" algn="ctr">
              <a:lnSpc>
                <a:spcPct val="100000"/>
              </a:lnSpc>
              <a:spcBef>
                <a:spcPts val="0"/>
              </a:spcBef>
              <a:spcAft>
                <a:spcPts val="0"/>
              </a:spcAft>
              <a:buClr>
                <a:srgbClr val="F1F1F1"/>
              </a:buClr>
              <a:buFont typeface="Arial"/>
              <a:buNone/>
            </a:pPr>
            <a:r>
              <a:t/>
            </a:r>
            <a:endParaRPr b="0" i="0" sz="1100" u="none" cap="none" strike="noStrike">
              <a:solidFill>
                <a:srgbClr val="F1F1F1"/>
              </a:solidFill>
              <a:latin typeface="Arial"/>
              <a:ea typeface="Arial"/>
              <a:cs typeface="Arial"/>
              <a:sym typeface="Arial"/>
            </a:endParaRPr>
          </a:p>
        </p:txBody>
      </p:sp>
      <p:sp>
        <p:nvSpPr>
          <p:cNvPr id="1575" name="Shape 1575"/>
          <p:cNvSpPr txBox="1"/>
          <p:nvPr>
            <p:ph idx="1" type="subTitle"/>
          </p:nvPr>
        </p:nvSpPr>
        <p:spPr>
          <a:xfrm>
            <a:off x="888759" y="299593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76" name="Shape 1576"/>
          <p:cNvSpPr txBox="1"/>
          <p:nvPr>
            <p:ph type="title"/>
          </p:nvPr>
        </p:nvSpPr>
        <p:spPr>
          <a:xfrm>
            <a:off x="888759" y="2674434"/>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77" name="Shape 1577"/>
          <p:cNvSpPr txBox="1"/>
          <p:nvPr>
            <p:ph idx="2" type="title"/>
          </p:nvPr>
        </p:nvSpPr>
        <p:spPr>
          <a:xfrm>
            <a:off x="3424200" y="2674434"/>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78" name="Shape 1578"/>
          <p:cNvSpPr txBox="1"/>
          <p:nvPr>
            <p:ph idx="3" type="subTitle"/>
          </p:nvPr>
        </p:nvSpPr>
        <p:spPr>
          <a:xfrm>
            <a:off x="3424200" y="299593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79" name="Shape 1579"/>
          <p:cNvSpPr txBox="1"/>
          <p:nvPr>
            <p:ph idx="4" type="title"/>
          </p:nvPr>
        </p:nvSpPr>
        <p:spPr>
          <a:xfrm>
            <a:off x="5938556" y="2674434"/>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580" name="Shape 1580"/>
          <p:cNvSpPr txBox="1"/>
          <p:nvPr>
            <p:ph idx="5" type="subTitle"/>
          </p:nvPr>
        </p:nvSpPr>
        <p:spPr>
          <a:xfrm>
            <a:off x="5938556" y="299593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581" name="Shape 1581"/>
          <p:cNvPicPr preferRelativeResize="0"/>
          <p:nvPr/>
        </p:nvPicPr>
        <p:blipFill rotWithShape="1">
          <a:blip r:embed="rId2">
            <a:alphaModFix/>
          </a:blip>
          <a:srcRect b="0" l="0" r="0" t="0"/>
          <a:stretch/>
        </p:blipFill>
        <p:spPr>
          <a:xfrm>
            <a:off x="7640515" y="953565"/>
            <a:ext cx="1031100" cy="1031100"/>
          </a:xfrm>
          <a:prstGeom prst="rect">
            <a:avLst/>
          </a:prstGeom>
          <a:noFill/>
          <a:ln>
            <a:noFill/>
          </a:ln>
        </p:spPr>
      </p:pic>
      <p:sp>
        <p:nvSpPr>
          <p:cNvPr id="1582" name="Shape 1582"/>
          <p:cNvSpPr txBox="1"/>
          <p:nvPr>
            <p:ph idx="6"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583" name="Shape 1583"/>
          <p:cNvSpPr txBox="1"/>
          <p:nvPr>
            <p:ph idx="7"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ull Bleed Photo">
    <p:spTree>
      <p:nvGrpSpPr>
        <p:cNvPr id="1584" name="Shape 1584"/>
        <p:cNvGrpSpPr/>
        <p:nvPr/>
      </p:nvGrpSpPr>
      <p:grpSpPr>
        <a:xfrm>
          <a:off x="0" y="0"/>
          <a:ext cx="0" cy="0"/>
          <a:chOff x="0" y="0"/>
          <a:chExt cx="0" cy="0"/>
        </a:xfrm>
      </p:grpSpPr>
      <p:pic>
        <p:nvPicPr>
          <p:cNvPr id="1585" name="Shape 1585"/>
          <p:cNvPicPr preferRelativeResize="0"/>
          <p:nvPr/>
        </p:nvPicPr>
        <p:blipFill rotWithShape="1">
          <a:blip r:embed="rId2">
            <a:alphaModFix/>
          </a:blip>
          <a:srcRect b="7813" l="0" r="0" t="7813"/>
          <a:stretch/>
        </p:blipFill>
        <p:spPr>
          <a:xfrm>
            <a:off x="0" y="0"/>
            <a:ext cx="9144000" cy="5143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ver">
    <p:spTree>
      <p:nvGrpSpPr>
        <p:cNvPr id="65" name="Shape 65"/>
        <p:cNvGrpSpPr/>
        <p:nvPr/>
      </p:nvGrpSpPr>
      <p:grpSpPr>
        <a:xfrm>
          <a:off x="0" y="0"/>
          <a:ext cx="0" cy="0"/>
          <a:chOff x="0" y="0"/>
          <a:chExt cx="0" cy="0"/>
        </a:xfrm>
      </p:grpSpPr>
      <p:sp>
        <p:nvSpPr>
          <p:cNvPr id="66" name="Shape 66"/>
          <p:cNvSpPr txBox="1"/>
          <p:nvPr>
            <p:ph idx="1" type="subTitle"/>
          </p:nvPr>
        </p:nvSpPr>
        <p:spPr>
          <a:xfrm>
            <a:off x="721959" y="1955878"/>
            <a:ext cx="3918900" cy="219000"/>
          </a:xfrm>
          <a:prstGeom prst="rect">
            <a:avLst/>
          </a:prstGeom>
        </p:spPr>
        <p:txBody>
          <a:bodyPr anchorCtr="0" anchor="t" bIns="34275" lIns="34275" rIns="34275" wrap="square" tIns="34275"/>
          <a:lstStyle>
            <a:lvl1pPr indent="0" lvl="0" marL="0" marR="0" rtl="0" algn="l">
              <a:lnSpc>
                <a:spcPct val="100000"/>
              </a:lnSpc>
              <a:spcBef>
                <a:spcPts val="0"/>
              </a:spcBef>
              <a:spcAft>
                <a:spcPts val="0"/>
              </a:spcAft>
              <a:buNone/>
              <a:defRPr sz="14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descr="SHOT_D1_CAMA_15-09-03_0178_rt.jpg" id="67" name="Shape 67"/>
          <p:cNvPicPr preferRelativeResize="0"/>
          <p:nvPr/>
        </p:nvPicPr>
        <p:blipFill rotWithShape="1">
          <a:blip r:embed="rId2">
            <a:alphaModFix/>
          </a:blip>
          <a:srcRect b="15334" l="39250" r="29142" t="19271"/>
          <a:stretch/>
        </p:blipFill>
        <p:spPr>
          <a:xfrm>
            <a:off x="5401759" y="37"/>
            <a:ext cx="3729000" cy="5143500"/>
          </a:xfrm>
          <a:prstGeom prst="rect">
            <a:avLst/>
          </a:prstGeom>
          <a:noFill/>
          <a:ln>
            <a:noFill/>
          </a:ln>
        </p:spPr>
      </p:pic>
      <p:pic>
        <p:nvPicPr>
          <p:cNvPr id="68" name="Shape 68"/>
          <p:cNvPicPr preferRelativeResize="0"/>
          <p:nvPr/>
        </p:nvPicPr>
        <p:blipFill rotWithShape="1">
          <a:blip r:embed="rId3">
            <a:alphaModFix/>
          </a:blip>
          <a:srcRect b="0" l="0" r="0" t="0"/>
          <a:stretch/>
        </p:blipFill>
        <p:spPr>
          <a:xfrm>
            <a:off x="4820592" y="3462419"/>
            <a:ext cx="1182600" cy="1182600"/>
          </a:xfrm>
          <a:prstGeom prst="rect">
            <a:avLst/>
          </a:prstGeom>
          <a:noFill/>
          <a:ln>
            <a:noFill/>
          </a:ln>
        </p:spPr>
      </p:pic>
      <p:pic>
        <p:nvPicPr>
          <p:cNvPr descr="Aqua_Preso-01.png" id="69" name="Shape 69"/>
          <p:cNvPicPr preferRelativeResize="0"/>
          <p:nvPr/>
        </p:nvPicPr>
        <p:blipFill rotWithShape="1">
          <a:blip r:embed="rId4">
            <a:alphaModFix/>
          </a:blip>
          <a:srcRect b="0" l="0" r="10" t="0"/>
          <a:stretch/>
        </p:blipFill>
        <p:spPr>
          <a:xfrm>
            <a:off x="8408789" y="-10009"/>
            <a:ext cx="735300" cy="5153400"/>
          </a:xfrm>
          <a:prstGeom prst="rect">
            <a:avLst/>
          </a:prstGeom>
          <a:noFill/>
          <a:ln>
            <a:noFill/>
          </a:ln>
        </p:spPr>
      </p:pic>
      <p:sp>
        <p:nvSpPr>
          <p:cNvPr id="70" name="Shape 70"/>
          <p:cNvSpPr txBox="1"/>
          <p:nvPr>
            <p:ph type="title"/>
          </p:nvPr>
        </p:nvSpPr>
        <p:spPr>
          <a:xfrm>
            <a:off x="700556" y="971503"/>
            <a:ext cx="3729000" cy="984300"/>
          </a:xfrm>
          <a:prstGeom prst="rect">
            <a:avLst/>
          </a:prstGeom>
        </p:spPr>
        <p:txBody>
          <a:bodyPr anchorCtr="0" anchor="t" bIns="34275" lIns="34275" rIns="34275" wrap="square" tIns="34275"/>
          <a:lstStyle>
            <a:lvl1pPr indent="0" lvl="0" marL="0" marR="0" rtl="0" algn="l">
              <a:lnSpc>
                <a:spcPct val="90000"/>
              </a:lnSpc>
              <a:spcBef>
                <a:spcPts val="0"/>
              </a:spcBef>
              <a:spcAft>
                <a:spcPts val="0"/>
              </a:spcAft>
              <a:buNone/>
              <a:defRPr sz="29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71" name="Shape 71"/>
          <p:cNvSpPr txBox="1"/>
          <p:nvPr>
            <p:ph idx="2" type="subTitle"/>
          </p:nvPr>
        </p:nvSpPr>
        <p:spPr>
          <a:xfrm>
            <a:off x="710175" y="4421578"/>
            <a:ext cx="2228700" cy="285900"/>
          </a:xfrm>
          <a:prstGeom prst="rect">
            <a:avLst/>
          </a:prstGeom>
        </p:spPr>
        <p:txBody>
          <a:bodyPr anchorCtr="0" anchor="b" bIns="34275" lIns="34275" rIns="34275" wrap="square" tIns="34275"/>
          <a:lstStyle>
            <a:lvl1pPr indent="0" lvl="0" marL="0" marR="0" rtl="0" algn="l">
              <a:lnSpc>
                <a:spcPct val="10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End Slide">
    <p:bg>
      <p:bgPr>
        <a:solidFill>
          <a:srgbClr val="12939A"/>
        </a:solidFill>
      </p:bgPr>
    </p:bg>
    <p:spTree>
      <p:nvGrpSpPr>
        <p:cNvPr id="1586" name="Shape 1586"/>
        <p:cNvGrpSpPr/>
        <p:nvPr/>
      </p:nvGrpSpPr>
      <p:grpSpPr>
        <a:xfrm>
          <a:off x="0" y="0"/>
          <a:ext cx="0" cy="0"/>
          <a:chOff x="0" y="0"/>
          <a:chExt cx="0" cy="0"/>
        </a:xfrm>
      </p:grpSpPr>
      <p:sp>
        <p:nvSpPr>
          <p:cNvPr id="1587" name="Shape 1587"/>
          <p:cNvSpPr txBox="1"/>
          <p:nvPr/>
        </p:nvSpPr>
        <p:spPr>
          <a:xfrm>
            <a:off x="931946" y="1854442"/>
            <a:ext cx="3734100" cy="485700"/>
          </a:xfrm>
          <a:prstGeom prst="rect">
            <a:avLst/>
          </a:prstGeom>
          <a:noFill/>
          <a:ln>
            <a:noFill/>
          </a:ln>
        </p:spPr>
        <p:txBody>
          <a:bodyPr anchorCtr="0" anchor="t" bIns="0" lIns="0" rIns="0" wrap="square" tIns="0">
            <a:noAutofit/>
          </a:bodyPr>
          <a:lstStyle/>
          <a:p>
            <a:pPr indent="0" lvl="0" marL="0" rtl="0">
              <a:spcBef>
                <a:spcPts val="0"/>
              </a:spcBef>
              <a:buNone/>
            </a:pPr>
            <a:r>
              <a:rPr lang="en" sz="3000">
                <a:solidFill>
                  <a:srgbClr val="FFFFFF"/>
                </a:solidFill>
                <a:latin typeface="Helvetica Neue"/>
                <a:ea typeface="Helvetica Neue"/>
                <a:cs typeface="Helvetica Neue"/>
                <a:sym typeface="Helvetica Neue"/>
              </a:rPr>
              <a:t>Thank you</a:t>
            </a:r>
          </a:p>
        </p:txBody>
      </p:sp>
      <p:sp>
        <p:nvSpPr>
          <p:cNvPr id="1588" name="Shape 1588"/>
          <p:cNvSpPr/>
          <p:nvPr/>
        </p:nvSpPr>
        <p:spPr>
          <a:xfrm>
            <a:off x="931949" y="3448213"/>
            <a:ext cx="3501000" cy="1114500"/>
          </a:xfrm>
          <a:prstGeom prst="rect">
            <a:avLst/>
          </a:prstGeom>
          <a:noFill/>
          <a:ln>
            <a:noFill/>
          </a:ln>
        </p:spPr>
        <p:txBody>
          <a:bodyPr anchorCtr="0" anchor="t" bIns="0" lIns="0" rIns="0" wrap="square" tIns="0">
            <a:noAutofit/>
          </a:bodyPr>
          <a:lstStyle/>
          <a:p>
            <a:pPr indent="0" lvl="0" marL="0" marR="0" rtl="0" algn="l">
              <a:lnSpc>
                <a:spcPct val="150000"/>
              </a:lnSpc>
              <a:spcBef>
                <a:spcPts val="0"/>
              </a:spcBef>
              <a:spcAft>
                <a:spcPts val="0"/>
              </a:spcAft>
              <a:buClr>
                <a:srgbClr val="777777"/>
              </a:buClr>
              <a:buFont typeface="Arial"/>
              <a:buNone/>
            </a:pPr>
            <a:r>
              <a:rPr b="0" i="0" lang="en" sz="500" u="none" cap="none" strike="noStrike">
                <a:solidFill>
                  <a:srgbClr val="FFFFFF"/>
                </a:solidFill>
                <a:latin typeface="Helvetica Neue"/>
                <a:ea typeface="Helvetica Neue"/>
                <a:cs typeface="Helvetica Neue"/>
                <a:sym typeface="Helvetica Neue"/>
              </a:rPr>
              <a:t>Proprietary and confidential © 2016 Uber Technologies, Inc. All rights reserved. No part of this document may be reproduced or utilized in any form or by any means, electronic or mechanical, including photocopying, recording, or by any information storage or retrieval systems, without permission in writing from Uber. This document is intended only for the use of the individual or entity to whom it is addressed and contains information that is privileged, confidential or otherwise exempt from disclosure under applicable law. All recipients of this document are notified that the information contained herein includes proprietary and confidential information of Uber, and recipient may not make use of, disseminate, or in any way disclose this document or any of the enclosed information to any person other than employees of addressee to the extent necessary for consultations with authorized personnel of Uber.</a:t>
            </a:r>
          </a:p>
        </p:txBody>
      </p:sp>
      <p:sp>
        <p:nvSpPr>
          <p:cNvPr id="1589" name="Shape 1589"/>
          <p:cNvSpPr txBox="1"/>
          <p:nvPr>
            <p:ph idx="1" type="subTitle"/>
          </p:nvPr>
        </p:nvSpPr>
        <p:spPr>
          <a:xfrm>
            <a:off x="903375" y="2582133"/>
            <a:ext cx="3544200" cy="6240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900">
                <a:solidFill>
                  <a:srgbClr val="FFFFFF"/>
                </a:solidFill>
                <a:latin typeface="Helvetica Neue"/>
                <a:ea typeface="Helvetica Neue"/>
                <a:cs typeface="Helvetica Neue"/>
                <a:sym typeface="Helvetica Neue"/>
              </a:defRPr>
            </a:lvl1pPr>
            <a:lvl2pPr lvl="1" rtl="0">
              <a:spcBef>
                <a:spcPts val="0"/>
              </a:spcBef>
              <a:buNone/>
              <a:defRPr b="1" sz="500">
                <a:solidFill>
                  <a:srgbClr val="FFFFFF"/>
                </a:solidFill>
              </a:defRPr>
            </a:lvl2pPr>
            <a:lvl3pPr lvl="2" rtl="0">
              <a:spcBef>
                <a:spcPts val="0"/>
              </a:spcBef>
              <a:buNone/>
              <a:defRPr b="1" sz="500">
                <a:solidFill>
                  <a:srgbClr val="FFFFFF"/>
                </a:solidFill>
              </a:defRPr>
            </a:lvl3pPr>
            <a:lvl4pPr lvl="3" rtl="0">
              <a:spcBef>
                <a:spcPts val="0"/>
              </a:spcBef>
              <a:buNone/>
              <a:defRPr b="1" sz="500">
                <a:solidFill>
                  <a:srgbClr val="FFFFFF"/>
                </a:solidFill>
              </a:defRPr>
            </a:lvl4pPr>
            <a:lvl5pPr lvl="4" rtl="0">
              <a:spcBef>
                <a:spcPts val="0"/>
              </a:spcBef>
              <a:buNone/>
              <a:defRPr b="1" sz="500">
                <a:solidFill>
                  <a:srgbClr val="FFFFFF"/>
                </a:solidFill>
              </a:defRPr>
            </a:lvl5pPr>
            <a:lvl6pPr lvl="5" rtl="0">
              <a:spcBef>
                <a:spcPts val="0"/>
              </a:spcBef>
              <a:buNone/>
              <a:defRPr b="1" sz="500">
                <a:solidFill>
                  <a:srgbClr val="FFFFFF"/>
                </a:solidFill>
              </a:defRPr>
            </a:lvl6pPr>
            <a:lvl7pPr lvl="6" rtl="0">
              <a:spcBef>
                <a:spcPts val="0"/>
              </a:spcBef>
              <a:buNone/>
              <a:defRPr b="1" sz="500">
                <a:solidFill>
                  <a:srgbClr val="FFFFFF"/>
                </a:solidFill>
              </a:defRPr>
            </a:lvl7pPr>
            <a:lvl8pPr lvl="7" rtl="0">
              <a:spcBef>
                <a:spcPts val="0"/>
              </a:spcBef>
              <a:buNone/>
              <a:defRPr b="1" sz="500">
                <a:solidFill>
                  <a:srgbClr val="FFFFFF"/>
                </a:solidFill>
              </a:defRPr>
            </a:lvl8pPr>
            <a:lvl9pPr lvl="8" rtl="0">
              <a:spcBef>
                <a:spcPts val="0"/>
              </a:spcBef>
              <a:buNone/>
              <a:defRPr b="1" sz="500">
                <a:solidFill>
                  <a:srgbClr val="FFFFFF"/>
                </a:solidFill>
              </a:defRPr>
            </a:lvl9pPr>
          </a:lstStyle>
          <a:p/>
        </p:txBody>
      </p:sp>
      <p:pic>
        <p:nvPicPr>
          <p:cNvPr descr="preso pattern Clear-01.png" id="1590" name="Shape 1590"/>
          <p:cNvPicPr preferRelativeResize="0"/>
          <p:nvPr/>
        </p:nvPicPr>
        <p:blipFill rotWithShape="1">
          <a:blip r:embed="rId2">
            <a:alphaModFix/>
          </a:blip>
          <a:srcRect b="0" l="0" r="0" t="0"/>
          <a:stretch/>
        </p:blipFill>
        <p:spPr>
          <a:xfrm>
            <a:off x="7651240" y="0"/>
            <a:ext cx="1492758" cy="5143500"/>
          </a:xfrm>
          <a:prstGeom prst="rect">
            <a:avLst/>
          </a:prstGeom>
          <a:noFill/>
          <a:ln>
            <a:noFill/>
          </a:ln>
        </p:spPr>
      </p:pic>
      <p:pic>
        <p:nvPicPr>
          <p:cNvPr descr="BitWhite.png" id="1591" name="Shape 1591"/>
          <p:cNvPicPr preferRelativeResize="0"/>
          <p:nvPr/>
        </p:nvPicPr>
        <p:blipFill rotWithShape="1">
          <a:blip r:embed="rId3">
            <a:alphaModFix/>
          </a:blip>
          <a:srcRect b="0" l="0" r="0" t="0"/>
          <a:stretch/>
        </p:blipFill>
        <p:spPr>
          <a:xfrm>
            <a:off x="7061284" y="3451245"/>
            <a:ext cx="1182600" cy="1182600"/>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rid">
    <p:spTree>
      <p:nvGrpSpPr>
        <p:cNvPr id="1592" name="Shape 1592"/>
        <p:cNvGrpSpPr/>
        <p:nvPr/>
      </p:nvGrpSpPr>
      <p:grpSpPr>
        <a:xfrm>
          <a:off x="0" y="0"/>
          <a:ext cx="0" cy="0"/>
          <a:chOff x="0" y="0"/>
          <a:chExt cx="0" cy="0"/>
        </a:xfrm>
      </p:grpSpPr>
      <p:pic>
        <p:nvPicPr>
          <p:cNvPr id="1593" name="Shape 1593"/>
          <p:cNvPicPr preferRelativeResize="0"/>
          <p:nvPr/>
        </p:nvPicPr>
        <p:blipFill rotWithShape="1">
          <a:blip r:embed="rId2">
            <a:alphaModFix amt="50000"/>
          </a:blip>
          <a:srcRect b="3566" l="1838" r="2394" t="4749"/>
          <a:stretch/>
        </p:blipFill>
        <p:spPr>
          <a:xfrm>
            <a:off x="0" y="0"/>
            <a:ext cx="9144000" cy="5143501"/>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Cover">
    <p:spTree>
      <p:nvGrpSpPr>
        <p:cNvPr id="1596" name="Shape 1596"/>
        <p:cNvGrpSpPr/>
        <p:nvPr/>
      </p:nvGrpSpPr>
      <p:grpSpPr>
        <a:xfrm>
          <a:off x="0" y="0"/>
          <a:ext cx="0" cy="0"/>
          <a:chOff x="0" y="0"/>
          <a:chExt cx="0" cy="0"/>
        </a:xfrm>
      </p:grpSpPr>
      <p:sp>
        <p:nvSpPr>
          <p:cNvPr id="1597" name="Shape 159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lank - White">
    <p:spTree>
      <p:nvGrpSpPr>
        <p:cNvPr id="1598" name="Shape 1598"/>
        <p:cNvGrpSpPr/>
        <p:nvPr/>
      </p:nvGrpSpPr>
      <p:grpSpPr>
        <a:xfrm>
          <a:off x="0" y="0"/>
          <a:ext cx="0" cy="0"/>
          <a:chOff x="0" y="0"/>
          <a:chExt cx="0" cy="0"/>
        </a:xfrm>
      </p:grpSpPr>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lank - Grey">
    <p:bg>
      <p:bgPr>
        <a:solidFill>
          <a:srgbClr val="F1F1F1"/>
        </a:solidFill>
      </p:bgPr>
    </p:bg>
    <p:spTree>
      <p:nvGrpSpPr>
        <p:cNvPr id="1599" name="Shape 1599"/>
        <p:cNvGrpSpPr/>
        <p:nvPr/>
      </p:nvGrpSpPr>
      <p:grpSpPr>
        <a:xfrm>
          <a:off x="0" y="0"/>
          <a:ext cx="0" cy="0"/>
          <a:chOff x="0" y="0"/>
          <a:chExt cx="0" cy="0"/>
        </a:xfrm>
      </p:grpSpPr>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Slide - Grey">
    <p:spTree>
      <p:nvGrpSpPr>
        <p:cNvPr id="1600" name="Shape 1600"/>
        <p:cNvGrpSpPr/>
        <p:nvPr/>
      </p:nvGrpSpPr>
      <p:grpSpPr>
        <a:xfrm>
          <a:off x="0" y="0"/>
          <a:ext cx="0" cy="0"/>
          <a:chOff x="0" y="0"/>
          <a:chExt cx="0" cy="0"/>
        </a:xfrm>
      </p:grpSpPr>
      <p:sp>
        <p:nvSpPr>
          <p:cNvPr id="1601" name="Shape 1601"/>
          <p:cNvSpPr/>
          <p:nvPr/>
        </p:nvSpPr>
        <p:spPr>
          <a:xfrm flipH="1" rot="10800000">
            <a:off x="0" y="-123"/>
            <a:ext cx="9144000" cy="1373400"/>
          </a:xfrm>
          <a:prstGeom prst="rect">
            <a:avLst/>
          </a:prstGeom>
          <a:solidFill>
            <a:srgbClr val="F1F1F1"/>
          </a:solidFill>
          <a:ln>
            <a:noFill/>
          </a:ln>
        </p:spPr>
        <p:txBody>
          <a:bodyPr anchorCtr="0" anchor="ctr" bIns="19050" lIns="19050" rIns="19050" wrap="square" tIns="19050">
            <a:noAutofit/>
          </a:bodyPr>
          <a:lstStyle/>
          <a:p>
            <a:pPr indent="0" lvl="0" marL="0" marR="0" rtl="0" algn="ctr">
              <a:lnSpc>
                <a:spcPct val="100000"/>
              </a:lnSpc>
              <a:spcBef>
                <a:spcPts val="0"/>
              </a:spcBef>
              <a:spcAft>
                <a:spcPts val="0"/>
              </a:spcAft>
              <a:buClr>
                <a:srgbClr val="F1F1F1"/>
              </a:buClr>
              <a:buFont typeface="Arial"/>
              <a:buNone/>
            </a:pPr>
            <a:r>
              <a:t/>
            </a:r>
            <a:endParaRPr b="0" i="0" sz="1100" u="none" cap="none" strike="noStrike">
              <a:solidFill>
                <a:srgbClr val="F1F1F1"/>
              </a:solidFill>
              <a:latin typeface="Arial"/>
              <a:ea typeface="Arial"/>
              <a:cs typeface="Arial"/>
              <a:sym typeface="Arial"/>
            </a:endParaRPr>
          </a:p>
        </p:txBody>
      </p:sp>
      <p:sp>
        <p:nvSpPr>
          <p:cNvPr id="1602" name="Shape 1602"/>
          <p:cNvSpPr txBox="1"/>
          <p:nvPr>
            <p:ph type="title"/>
          </p:nvPr>
        </p:nvSpPr>
        <p:spPr>
          <a:xfrm>
            <a:off x="814801" y="377424"/>
            <a:ext cx="7331700" cy="490200"/>
          </a:xfrm>
          <a:prstGeom prst="rect">
            <a:avLst/>
          </a:prstGeom>
          <a:noFill/>
          <a:ln>
            <a:noFill/>
          </a:ln>
        </p:spPr>
        <p:txBody>
          <a:bodyPr anchorCtr="0" anchor="t" bIns="91425" lIns="91425" rIns="91425" wrap="square" tIns="91425"/>
          <a:lstStyle>
            <a:lvl1pPr lvl="0" rtl="0">
              <a:lnSpc>
                <a:spcPct val="135000"/>
              </a:lnSpc>
              <a:spcBef>
                <a:spcPts val="0"/>
              </a:spcBef>
              <a:buNone/>
              <a:defRPr sz="2600">
                <a:latin typeface="Helvetica Neue"/>
                <a:ea typeface="Helvetica Neue"/>
                <a:cs typeface="Helvetica Neue"/>
                <a:sym typeface="Helvetica Neue"/>
              </a:defRPr>
            </a:lvl1pPr>
            <a:lvl2pPr lvl="1" rtl="0">
              <a:lnSpc>
                <a:spcPct val="135000"/>
              </a:lnSpc>
              <a:spcBef>
                <a:spcPts val="0"/>
              </a:spcBef>
              <a:buNone/>
              <a:defRPr sz="2600">
                <a:latin typeface="Helvetica Neue"/>
                <a:ea typeface="Helvetica Neue"/>
                <a:cs typeface="Helvetica Neue"/>
                <a:sym typeface="Helvetica Neue"/>
              </a:defRPr>
            </a:lvl2pPr>
            <a:lvl3pPr lvl="2" rtl="0">
              <a:lnSpc>
                <a:spcPct val="135000"/>
              </a:lnSpc>
              <a:spcBef>
                <a:spcPts val="0"/>
              </a:spcBef>
              <a:buNone/>
              <a:defRPr sz="2600">
                <a:latin typeface="Helvetica Neue"/>
                <a:ea typeface="Helvetica Neue"/>
                <a:cs typeface="Helvetica Neue"/>
                <a:sym typeface="Helvetica Neue"/>
              </a:defRPr>
            </a:lvl3pPr>
            <a:lvl4pPr lvl="3" rtl="0">
              <a:lnSpc>
                <a:spcPct val="135000"/>
              </a:lnSpc>
              <a:spcBef>
                <a:spcPts val="0"/>
              </a:spcBef>
              <a:buNone/>
              <a:defRPr sz="2600">
                <a:latin typeface="Helvetica Neue"/>
                <a:ea typeface="Helvetica Neue"/>
                <a:cs typeface="Helvetica Neue"/>
                <a:sym typeface="Helvetica Neue"/>
              </a:defRPr>
            </a:lvl4pPr>
            <a:lvl5pPr lvl="4" rtl="0">
              <a:lnSpc>
                <a:spcPct val="135000"/>
              </a:lnSpc>
              <a:spcBef>
                <a:spcPts val="0"/>
              </a:spcBef>
              <a:buNone/>
              <a:defRPr sz="2600">
                <a:latin typeface="Helvetica Neue"/>
                <a:ea typeface="Helvetica Neue"/>
                <a:cs typeface="Helvetica Neue"/>
                <a:sym typeface="Helvetica Neue"/>
              </a:defRPr>
            </a:lvl5pPr>
            <a:lvl6pPr lvl="5" rtl="0">
              <a:lnSpc>
                <a:spcPct val="135000"/>
              </a:lnSpc>
              <a:spcBef>
                <a:spcPts val="0"/>
              </a:spcBef>
              <a:buNone/>
              <a:defRPr sz="2600">
                <a:latin typeface="Helvetica Neue"/>
                <a:ea typeface="Helvetica Neue"/>
                <a:cs typeface="Helvetica Neue"/>
                <a:sym typeface="Helvetica Neue"/>
              </a:defRPr>
            </a:lvl6pPr>
            <a:lvl7pPr lvl="6" rtl="0">
              <a:lnSpc>
                <a:spcPct val="135000"/>
              </a:lnSpc>
              <a:spcBef>
                <a:spcPts val="0"/>
              </a:spcBef>
              <a:buNone/>
              <a:defRPr sz="2600">
                <a:latin typeface="Helvetica Neue"/>
                <a:ea typeface="Helvetica Neue"/>
                <a:cs typeface="Helvetica Neue"/>
                <a:sym typeface="Helvetica Neue"/>
              </a:defRPr>
            </a:lvl7pPr>
            <a:lvl8pPr lvl="7" rtl="0">
              <a:lnSpc>
                <a:spcPct val="135000"/>
              </a:lnSpc>
              <a:spcBef>
                <a:spcPts val="0"/>
              </a:spcBef>
              <a:buNone/>
              <a:defRPr sz="2600">
                <a:latin typeface="Helvetica Neue"/>
                <a:ea typeface="Helvetica Neue"/>
                <a:cs typeface="Helvetica Neue"/>
                <a:sym typeface="Helvetica Neue"/>
              </a:defRPr>
            </a:lvl8pPr>
            <a:lvl9pPr lvl="8" rtl="0">
              <a:lnSpc>
                <a:spcPct val="135000"/>
              </a:lnSpc>
              <a:spcBef>
                <a:spcPts val="0"/>
              </a:spcBef>
              <a:buNone/>
              <a:defRPr sz="2600">
                <a:latin typeface="Helvetica Neue"/>
                <a:ea typeface="Helvetica Neue"/>
                <a:cs typeface="Helvetica Neue"/>
                <a:sym typeface="Helvetica Neue"/>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Slide - White">
    <p:spTree>
      <p:nvGrpSpPr>
        <p:cNvPr id="1603" name="Shape 1603"/>
        <p:cNvGrpSpPr/>
        <p:nvPr/>
      </p:nvGrpSpPr>
      <p:grpSpPr>
        <a:xfrm>
          <a:off x="0" y="0"/>
          <a:ext cx="0" cy="0"/>
          <a:chOff x="0" y="0"/>
          <a:chExt cx="0" cy="0"/>
        </a:xfrm>
      </p:grpSpPr>
      <p:sp>
        <p:nvSpPr>
          <p:cNvPr id="1604" name="Shape 1604"/>
          <p:cNvSpPr txBox="1"/>
          <p:nvPr>
            <p:ph type="title"/>
          </p:nvPr>
        </p:nvSpPr>
        <p:spPr>
          <a:xfrm>
            <a:off x="814801" y="377424"/>
            <a:ext cx="7331700" cy="490200"/>
          </a:xfrm>
          <a:prstGeom prst="rect">
            <a:avLst/>
          </a:prstGeom>
          <a:noFill/>
          <a:ln>
            <a:noFill/>
          </a:ln>
        </p:spPr>
        <p:txBody>
          <a:bodyPr anchorCtr="0" anchor="t" bIns="91425" lIns="91425" rIns="91425" wrap="square" tIns="91425"/>
          <a:lstStyle>
            <a:lvl1pPr lvl="0" rtl="0">
              <a:lnSpc>
                <a:spcPct val="135000"/>
              </a:lnSpc>
              <a:spcBef>
                <a:spcPts val="0"/>
              </a:spcBef>
              <a:buNone/>
              <a:defRPr sz="2600">
                <a:latin typeface="Helvetica Neue"/>
                <a:ea typeface="Helvetica Neue"/>
                <a:cs typeface="Helvetica Neue"/>
                <a:sym typeface="Helvetica Neue"/>
              </a:defRPr>
            </a:lvl1pPr>
            <a:lvl2pPr lvl="1" rtl="0">
              <a:lnSpc>
                <a:spcPct val="135000"/>
              </a:lnSpc>
              <a:spcBef>
                <a:spcPts val="0"/>
              </a:spcBef>
              <a:buNone/>
              <a:defRPr sz="2600">
                <a:latin typeface="Helvetica Neue"/>
                <a:ea typeface="Helvetica Neue"/>
                <a:cs typeface="Helvetica Neue"/>
                <a:sym typeface="Helvetica Neue"/>
              </a:defRPr>
            </a:lvl2pPr>
            <a:lvl3pPr lvl="2" rtl="0">
              <a:lnSpc>
                <a:spcPct val="135000"/>
              </a:lnSpc>
              <a:spcBef>
                <a:spcPts val="0"/>
              </a:spcBef>
              <a:buNone/>
              <a:defRPr sz="2600">
                <a:latin typeface="Helvetica Neue"/>
                <a:ea typeface="Helvetica Neue"/>
                <a:cs typeface="Helvetica Neue"/>
                <a:sym typeface="Helvetica Neue"/>
              </a:defRPr>
            </a:lvl3pPr>
            <a:lvl4pPr lvl="3" rtl="0">
              <a:lnSpc>
                <a:spcPct val="135000"/>
              </a:lnSpc>
              <a:spcBef>
                <a:spcPts val="0"/>
              </a:spcBef>
              <a:buNone/>
              <a:defRPr sz="2600">
                <a:latin typeface="Helvetica Neue"/>
                <a:ea typeface="Helvetica Neue"/>
                <a:cs typeface="Helvetica Neue"/>
                <a:sym typeface="Helvetica Neue"/>
              </a:defRPr>
            </a:lvl4pPr>
            <a:lvl5pPr lvl="4" rtl="0">
              <a:lnSpc>
                <a:spcPct val="135000"/>
              </a:lnSpc>
              <a:spcBef>
                <a:spcPts val="0"/>
              </a:spcBef>
              <a:buNone/>
              <a:defRPr sz="2600">
                <a:latin typeface="Helvetica Neue"/>
                <a:ea typeface="Helvetica Neue"/>
                <a:cs typeface="Helvetica Neue"/>
                <a:sym typeface="Helvetica Neue"/>
              </a:defRPr>
            </a:lvl5pPr>
            <a:lvl6pPr lvl="5" rtl="0">
              <a:lnSpc>
                <a:spcPct val="135000"/>
              </a:lnSpc>
              <a:spcBef>
                <a:spcPts val="0"/>
              </a:spcBef>
              <a:buNone/>
              <a:defRPr sz="2600">
                <a:latin typeface="Helvetica Neue"/>
                <a:ea typeface="Helvetica Neue"/>
                <a:cs typeface="Helvetica Neue"/>
                <a:sym typeface="Helvetica Neue"/>
              </a:defRPr>
            </a:lvl6pPr>
            <a:lvl7pPr lvl="6" rtl="0">
              <a:lnSpc>
                <a:spcPct val="135000"/>
              </a:lnSpc>
              <a:spcBef>
                <a:spcPts val="0"/>
              </a:spcBef>
              <a:buNone/>
              <a:defRPr sz="2600">
                <a:latin typeface="Helvetica Neue"/>
                <a:ea typeface="Helvetica Neue"/>
                <a:cs typeface="Helvetica Neue"/>
                <a:sym typeface="Helvetica Neue"/>
              </a:defRPr>
            </a:lvl7pPr>
            <a:lvl8pPr lvl="7" rtl="0">
              <a:lnSpc>
                <a:spcPct val="135000"/>
              </a:lnSpc>
              <a:spcBef>
                <a:spcPts val="0"/>
              </a:spcBef>
              <a:buNone/>
              <a:defRPr sz="2600">
                <a:latin typeface="Helvetica Neue"/>
                <a:ea typeface="Helvetica Neue"/>
                <a:cs typeface="Helvetica Neue"/>
                <a:sym typeface="Helvetica Neue"/>
              </a:defRPr>
            </a:lvl8pPr>
            <a:lvl9pPr lvl="8" rtl="0">
              <a:lnSpc>
                <a:spcPct val="135000"/>
              </a:lnSpc>
              <a:spcBef>
                <a:spcPts val="0"/>
              </a:spcBef>
              <a:buNone/>
              <a:defRPr sz="2600">
                <a:latin typeface="Helvetica Neue"/>
                <a:ea typeface="Helvetica Neue"/>
                <a:cs typeface="Helvetica Neue"/>
                <a:sym typeface="Helvetica Neue"/>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able of Contents">
    <p:bg>
      <p:bgPr>
        <a:solidFill>
          <a:srgbClr val="F1F1F1"/>
        </a:solidFill>
      </p:bgPr>
    </p:bg>
    <p:spTree>
      <p:nvGrpSpPr>
        <p:cNvPr id="1605" name="Shape 1605"/>
        <p:cNvGrpSpPr/>
        <p:nvPr/>
      </p:nvGrpSpPr>
      <p:grpSpPr>
        <a:xfrm>
          <a:off x="0" y="0"/>
          <a:ext cx="0" cy="0"/>
          <a:chOff x="0" y="0"/>
          <a:chExt cx="0" cy="0"/>
        </a:xfrm>
      </p:grpSpPr>
      <p:sp>
        <p:nvSpPr>
          <p:cNvPr id="1606" name="Shape 1606"/>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
        <p:nvSpPr>
          <p:cNvPr id="1607" name="Shape 1607"/>
          <p:cNvSpPr txBox="1"/>
          <p:nvPr>
            <p:ph type="title"/>
          </p:nvPr>
        </p:nvSpPr>
        <p:spPr>
          <a:xfrm>
            <a:off x="1063125" y="1445350"/>
            <a:ext cx="4760100" cy="2472600"/>
          </a:xfrm>
          <a:prstGeom prst="rect">
            <a:avLst/>
          </a:prstGeom>
          <a:noFill/>
          <a:ln>
            <a:noFill/>
          </a:ln>
        </p:spPr>
        <p:txBody>
          <a:bodyPr anchorCtr="0" anchor="t" bIns="91425" lIns="91425" rIns="91425" wrap="square" tIns="91425"/>
          <a:lstStyle>
            <a:lvl1pPr lvl="0" rtl="0">
              <a:lnSpc>
                <a:spcPct val="135000"/>
              </a:lnSpc>
              <a:spcBef>
                <a:spcPts val="0"/>
              </a:spcBef>
              <a:buNone/>
              <a:defRPr sz="2300">
                <a:latin typeface="Helvetica Neue"/>
                <a:ea typeface="Helvetica Neue"/>
                <a:cs typeface="Helvetica Neue"/>
                <a:sym typeface="Helvetica Neue"/>
              </a:defRPr>
            </a:lvl1pPr>
            <a:lvl2pPr lvl="1" rtl="0">
              <a:lnSpc>
                <a:spcPct val="135000"/>
              </a:lnSpc>
              <a:spcBef>
                <a:spcPts val="0"/>
              </a:spcBef>
              <a:buNone/>
              <a:defRPr sz="2300">
                <a:latin typeface="Helvetica Neue"/>
                <a:ea typeface="Helvetica Neue"/>
                <a:cs typeface="Helvetica Neue"/>
                <a:sym typeface="Helvetica Neue"/>
              </a:defRPr>
            </a:lvl2pPr>
            <a:lvl3pPr lvl="2" rtl="0">
              <a:lnSpc>
                <a:spcPct val="135000"/>
              </a:lnSpc>
              <a:spcBef>
                <a:spcPts val="0"/>
              </a:spcBef>
              <a:buNone/>
              <a:defRPr sz="2300">
                <a:latin typeface="Helvetica Neue"/>
                <a:ea typeface="Helvetica Neue"/>
                <a:cs typeface="Helvetica Neue"/>
                <a:sym typeface="Helvetica Neue"/>
              </a:defRPr>
            </a:lvl3pPr>
            <a:lvl4pPr lvl="3" rtl="0">
              <a:lnSpc>
                <a:spcPct val="135000"/>
              </a:lnSpc>
              <a:spcBef>
                <a:spcPts val="0"/>
              </a:spcBef>
              <a:buNone/>
              <a:defRPr sz="2300">
                <a:latin typeface="Helvetica Neue"/>
                <a:ea typeface="Helvetica Neue"/>
                <a:cs typeface="Helvetica Neue"/>
                <a:sym typeface="Helvetica Neue"/>
              </a:defRPr>
            </a:lvl4pPr>
            <a:lvl5pPr lvl="4" rtl="0">
              <a:lnSpc>
                <a:spcPct val="135000"/>
              </a:lnSpc>
              <a:spcBef>
                <a:spcPts val="0"/>
              </a:spcBef>
              <a:buNone/>
              <a:defRPr sz="2300">
                <a:latin typeface="Helvetica Neue"/>
                <a:ea typeface="Helvetica Neue"/>
                <a:cs typeface="Helvetica Neue"/>
                <a:sym typeface="Helvetica Neue"/>
              </a:defRPr>
            </a:lvl5pPr>
            <a:lvl6pPr lvl="5" rtl="0">
              <a:lnSpc>
                <a:spcPct val="135000"/>
              </a:lnSpc>
              <a:spcBef>
                <a:spcPts val="0"/>
              </a:spcBef>
              <a:buNone/>
              <a:defRPr sz="2300">
                <a:latin typeface="Helvetica Neue"/>
                <a:ea typeface="Helvetica Neue"/>
                <a:cs typeface="Helvetica Neue"/>
                <a:sym typeface="Helvetica Neue"/>
              </a:defRPr>
            </a:lvl6pPr>
            <a:lvl7pPr lvl="6" rtl="0">
              <a:lnSpc>
                <a:spcPct val="135000"/>
              </a:lnSpc>
              <a:spcBef>
                <a:spcPts val="0"/>
              </a:spcBef>
              <a:buNone/>
              <a:defRPr sz="2300">
                <a:latin typeface="Helvetica Neue"/>
                <a:ea typeface="Helvetica Neue"/>
                <a:cs typeface="Helvetica Neue"/>
                <a:sym typeface="Helvetica Neue"/>
              </a:defRPr>
            </a:lvl7pPr>
            <a:lvl8pPr lvl="7" rtl="0">
              <a:lnSpc>
                <a:spcPct val="135000"/>
              </a:lnSpc>
              <a:spcBef>
                <a:spcPts val="0"/>
              </a:spcBef>
              <a:buNone/>
              <a:defRPr sz="2300">
                <a:latin typeface="Helvetica Neue"/>
                <a:ea typeface="Helvetica Neue"/>
                <a:cs typeface="Helvetica Neue"/>
                <a:sym typeface="Helvetica Neue"/>
              </a:defRPr>
            </a:lvl8pPr>
            <a:lvl9pPr lvl="8" rtl="0">
              <a:lnSpc>
                <a:spcPct val="135000"/>
              </a:lnSpc>
              <a:spcBef>
                <a:spcPts val="0"/>
              </a:spcBef>
              <a:buNone/>
              <a:defRPr sz="2300">
                <a:latin typeface="Helvetica Neue"/>
                <a:ea typeface="Helvetica Neue"/>
                <a:cs typeface="Helvetica Neue"/>
                <a:sym typeface="Helvetica Neue"/>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 Problem &amp; Hypothesis">
    <p:bg>
      <p:bgPr>
        <a:solidFill>
          <a:srgbClr val="0F4E65"/>
        </a:solidFill>
      </p:bgPr>
    </p:bg>
    <p:spTree>
      <p:nvGrpSpPr>
        <p:cNvPr id="1608" name="Shape 1608"/>
        <p:cNvGrpSpPr/>
        <p:nvPr/>
      </p:nvGrpSpPr>
      <p:grpSpPr>
        <a:xfrm>
          <a:off x="0" y="0"/>
          <a:ext cx="0" cy="0"/>
          <a:chOff x="0" y="0"/>
          <a:chExt cx="0" cy="0"/>
        </a:xfrm>
      </p:grpSpPr>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roblem Statement">
    <p:bg>
      <p:bgPr>
        <a:solidFill>
          <a:srgbClr val="FFFFFF"/>
        </a:solidFill>
      </p:bgPr>
    </p:bg>
    <p:spTree>
      <p:nvGrpSpPr>
        <p:cNvPr id="1609" name="Shape 1609"/>
        <p:cNvGrpSpPr/>
        <p:nvPr/>
      </p:nvGrpSpPr>
      <p:grpSpPr>
        <a:xfrm>
          <a:off x="0" y="0"/>
          <a:ext cx="0" cy="0"/>
          <a:chOff x="0" y="0"/>
          <a:chExt cx="0" cy="0"/>
        </a:xfrm>
      </p:grpSpPr>
      <p:sp>
        <p:nvSpPr>
          <p:cNvPr id="1610" name="Shape 1610"/>
          <p:cNvSpPr txBox="1"/>
          <p:nvPr>
            <p:ph type="title"/>
          </p:nvPr>
        </p:nvSpPr>
        <p:spPr>
          <a:xfrm>
            <a:off x="1063125" y="1903700"/>
            <a:ext cx="6581700" cy="2205300"/>
          </a:xfrm>
          <a:prstGeom prst="rect">
            <a:avLst/>
          </a:prstGeom>
          <a:noFill/>
          <a:ln>
            <a:noFill/>
          </a:ln>
        </p:spPr>
        <p:txBody>
          <a:bodyPr anchorCtr="0" anchor="t" bIns="91425" lIns="91425" rIns="91425" wrap="square" tIns="91425"/>
          <a:lstStyle>
            <a:lvl1pPr lvl="0" rtl="0">
              <a:lnSpc>
                <a:spcPct val="135000"/>
              </a:lnSpc>
              <a:spcBef>
                <a:spcPts val="0"/>
              </a:spcBef>
              <a:buNone/>
              <a:defRPr sz="2300">
                <a:latin typeface="Helvetica Neue"/>
                <a:ea typeface="Helvetica Neue"/>
                <a:cs typeface="Helvetica Neue"/>
                <a:sym typeface="Helvetica Neue"/>
              </a:defRPr>
            </a:lvl1pPr>
            <a:lvl2pPr lvl="1" rtl="0">
              <a:lnSpc>
                <a:spcPct val="135000"/>
              </a:lnSpc>
              <a:spcBef>
                <a:spcPts val="0"/>
              </a:spcBef>
              <a:buNone/>
              <a:defRPr sz="3000">
                <a:latin typeface="Helvetica Neue"/>
                <a:ea typeface="Helvetica Neue"/>
                <a:cs typeface="Helvetica Neue"/>
                <a:sym typeface="Helvetica Neue"/>
              </a:defRPr>
            </a:lvl2pPr>
            <a:lvl3pPr lvl="2" rtl="0">
              <a:lnSpc>
                <a:spcPct val="135000"/>
              </a:lnSpc>
              <a:spcBef>
                <a:spcPts val="0"/>
              </a:spcBef>
              <a:buNone/>
              <a:defRPr sz="3000">
                <a:latin typeface="Helvetica Neue"/>
                <a:ea typeface="Helvetica Neue"/>
                <a:cs typeface="Helvetica Neue"/>
                <a:sym typeface="Helvetica Neue"/>
              </a:defRPr>
            </a:lvl3pPr>
            <a:lvl4pPr lvl="3" rtl="0">
              <a:lnSpc>
                <a:spcPct val="135000"/>
              </a:lnSpc>
              <a:spcBef>
                <a:spcPts val="0"/>
              </a:spcBef>
              <a:buNone/>
              <a:defRPr sz="3000">
                <a:latin typeface="Helvetica Neue"/>
                <a:ea typeface="Helvetica Neue"/>
                <a:cs typeface="Helvetica Neue"/>
                <a:sym typeface="Helvetica Neue"/>
              </a:defRPr>
            </a:lvl4pPr>
            <a:lvl5pPr lvl="4" rtl="0">
              <a:lnSpc>
                <a:spcPct val="135000"/>
              </a:lnSpc>
              <a:spcBef>
                <a:spcPts val="0"/>
              </a:spcBef>
              <a:buNone/>
              <a:defRPr sz="3000">
                <a:latin typeface="Helvetica Neue"/>
                <a:ea typeface="Helvetica Neue"/>
                <a:cs typeface="Helvetica Neue"/>
                <a:sym typeface="Helvetica Neue"/>
              </a:defRPr>
            </a:lvl5pPr>
            <a:lvl6pPr lvl="5" rtl="0">
              <a:lnSpc>
                <a:spcPct val="135000"/>
              </a:lnSpc>
              <a:spcBef>
                <a:spcPts val="0"/>
              </a:spcBef>
              <a:buNone/>
              <a:defRPr sz="3000">
                <a:latin typeface="Helvetica Neue"/>
                <a:ea typeface="Helvetica Neue"/>
                <a:cs typeface="Helvetica Neue"/>
                <a:sym typeface="Helvetica Neue"/>
              </a:defRPr>
            </a:lvl6pPr>
            <a:lvl7pPr lvl="6" rtl="0">
              <a:lnSpc>
                <a:spcPct val="135000"/>
              </a:lnSpc>
              <a:spcBef>
                <a:spcPts val="0"/>
              </a:spcBef>
              <a:buNone/>
              <a:defRPr sz="3000">
                <a:latin typeface="Helvetica Neue"/>
                <a:ea typeface="Helvetica Neue"/>
                <a:cs typeface="Helvetica Neue"/>
                <a:sym typeface="Helvetica Neue"/>
              </a:defRPr>
            </a:lvl7pPr>
            <a:lvl8pPr lvl="7" rtl="0">
              <a:lnSpc>
                <a:spcPct val="135000"/>
              </a:lnSpc>
              <a:spcBef>
                <a:spcPts val="0"/>
              </a:spcBef>
              <a:buNone/>
              <a:defRPr sz="3000">
                <a:latin typeface="Helvetica Neue"/>
                <a:ea typeface="Helvetica Neue"/>
                <a:cs typeface="Helvetica Neue"/>
                <a:sym typeface="Helvetica Neue"/>
              </a:defRPr>
            </a:lvl8pPr>
            <a:lvl9pPr lvl="8" rtl="0">
              <a:lnSpc>
                <a:spcPct val="135000"/>
              </a:lnSpc>
              <a:spcBef>
                <a:spcPts val="0"/>
              </a:spcBef>
              <a:buNone/>
              <a:defRPr sz="3000">
                <a:latin typeface="Helvetica Neue"/>
                <a:ea typeface="Helvetica Neue"/>
                <a:cs typeface="Helvetica Neue"/>
                <a:sym typeface="Helvetica Neu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gue">
    <p:bg>
      <p:bgPr>
        <a:solidFill>
          <a:srgbClr val="F1F1F1"/>
        </a:solidFill>
      </p:bgPr>
    </p:bg>
    <p:spTree>
      <p:nvGrpSpPr>
        <p:cNvPr id="72" name="Shape 72"/>
        <p:cNvGrpSpPr/>
        <p:nvPr/>
      </p:nvGrpSpPr>
      <p:grpSpPr>
        <a:xfrm>
          <a:off x="0" y="0"/>
          <a:ext cx="0" cy="0"/>
          <a:chOff x="0" y="0"/>
          <a:chExt cx="0" cy="0"/>
        </a:xfrm>
      </p:grpSpPr>
      <p:sp>
        <p:nvSpPr>
          <p:cNvPr id="73" name="Shape 73"/>
          <p:cNvSpPr txBox="1"/>
          <p:nvPr>
            <p:ph idx="1" type="subTitle"/>
          </p:nvPr>
        </p:nvSpPr>
        <p:spPr>
          <a:xfrm>
            <a:off x="878738" y="2711053"/>
            <a:ext cx="5984100" cy="238200"/>
          </a:xfrm>
          <a:prstGeom prst="rect">
            <a:avLst/>
          </a:prstGeom>
        </p:spPr>
        <p:txBody>
          <a:bodyPr anchorCtr="0" anchor="t" bIns="34275" lIns="34275" rIns="34275" wrap="square" tIns="34275"/>
          <a:lstStyle>
            <a:lvl1pPr indent="0" lvl="0" marL="0" marR="0" rtl="0" algn="l">
              <a:lnSpc>
                <a:spcPct val="110000"/>
              </a:lnSpc>
              <a:spcBef>
                <a:spcPts val="0"/>
              </a:spcBef>
              <a:spcAft>
                <a:spcPts val="0"/>
              </a:spcAft>
              <a:buNone/>
              <a:defRPr sz="15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74" name="Shape 74"/>
          <p:cNvSpPr txBox="1"/>
          <p:nvPr>
            <p:ph type="title"/>
          </p:nvPr>
        </p:nvSpPr>
        <p:spPr>
          <a:xfrm>
            <a:off x="883744" y="2154966"/>
            <a:ext cx="6031500" cy="584700"/>
          </a:xfrm>
          <a:prstGeom prst="rect">
            <a:avLst/>
          </a:prstGeom>
        </p:spPr>
        <p:txBody>
          <a:bodyPr anchorCtr="0" anchor="t" bIns="34275" lIns="34275" rIns="34275" wrap="square" tIns="34275"/>
          <a:lstStyle>
            <a:lvl1pPr indent="0" lvl="0" marL="0" marR="0" rtl="0" algn="l">
              <a:lnSpc>
                <a:spcPct val="100000"/>
              </a:lnSpc>
              <a:spcBef>
                <a:spcPts val="0"/>
              </a:spcBef>
              <a:spcAft>
                <a:spcPts val="0"/>
              </a:spcAft>
              <a:buNone/>
              <a:defRPr sz="30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Evidence">
    <p:spTree>
      <p:nvGrpSpPr>
        <p:cNvPr id="1611" name="Shape 1611"/>
        <p:cNvGrpSpPr/>
        <p:nvPr/>
      </p:nvGrpSpPr>
      <p:grpSpPr>
        <a:xfrm>
          <a:off x="0" y="0"/>
          <a:ext cx="0" cy="0"/>
          <a:chOff x="0" y="0"/>
          <a:chExt cx="0" cy="0"/>
        </a:xfrm>
      </p:grpSpPr>
      <p:sp>
        <p:nvSpPr>
          <p:cNvPr id="1612" name="Shape 1612"/>
          <p:cNvSpPr/>
          <p:nvPr/>
        </p:nvSpPr>
        <p:spPr>
          <a:xfrm>
            <a:off x="0" y="0"/>
            <a:ext cx="4572000" cy="5143500"/>
          </a:xfrm>
          <a:prstGeom prst="rect">
            <a:avLst/>
          </a:prstGeom>
          <a:solidFill>
            <a:srgbClr val="F1F1F1"/>
          </a:solidFill>
          <a:ln>
            <a:noFill/>
          </a:ln>
        </p:spPr>
        <p:txBody>
          <a:bodyPr anchorCtr="0" anchor="ctr" bIns="34275" lIns="34275" rIns="34275" wrap="square" tIns="34275">
            <a:noAutofit/>
          </a:bodyPr>
          <a:lstStyle/>
          <a:p>
            <a:pPr indent="0" lvl="0" marL="0" rtl="0">
              <a:spcBef>
                <a:spcPts val="0"/>
              </a:spcBef>
              <a:buNone/>
            </a:pPr>
            <a:r>
              <a:t/>
            </a:r>
            <a:endParaRPr>
              <a:latin typeface="Helvetica Neue"/>
              <a:ea typeface="Helvetica Neue"/>
              <a:cs typeface="Helvetica Neue"/>
              <a:sym typeface="Helvetica Neue"/>
            </a:endParaRPr>
          </a:p>
        </p:txBody>
      </p:sp>
      <p:sp>
        <p:nvSpPr>
          <p:cNvPr id="1613" name="Shape 1613"/>
          <p:cNvSpPr txBox="1"/>
          <p:nvPr/>
        </p:nvSpPr>
        <p:spPr>
          <a:xfrm>
            <a:off x="1061048" y="1320500"/>
            <a:ext cx="3171000" cy="264600"/>
          </a:xfrm>
          <a:prstGeom prst="rect">
            <a:avLst/>
          </a:prstGeom>
          <a:noFill/>
          <a:ln>
            <a:noFill/>
          </a:ln>
        </p:spPr>
        <p:txBody>
          <a:bodyPr anchorCtr="0" anchor="ctr" bIns="91425" lIns="91425" rIns="91425" wrap="square" tIns="91425">
            <a:noAutofit/>
          </a:bodyPr>
          <a:lstStyle/>
          <a:p>
            <a:pPr indent="0" lvl="0" marL="0" rtl="0">
              <a:spcBef>
                <a:spcPts val="0"/>
              </a:spcBef>
              <a:buNone/>
            </a:pPr>
            <a:r>
              <a:rPr b="1" lang="en" sz="1000">
                <a:latin typeface="Helvetica Neue"/>
                <a:ea typeface="Helvetica Neue"/>
                <a:cs typeface="Helvetica Neue"/>
                <a:sym typeface="Helvetica Neue"/>
              </a:rPr>
              <a:t>EVIDENCE</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arge Quote">
    <p:spTree>
      <p:nvGrpSpPr>
        <p:cNvPr id="1614" name="Shape 1614"/>
        <p:cNvGrpSpPr/>
        <p:nvPr/>
      </p:nvGrpSpPr>
      <p:grpSpPr>
        <a:xfrm>
          <a:off x="0" y="0"/>
          <a:ext cx="0" cy="0"/>
          <a:chOff x="0" y="0"/>
          <a:chExt cx="0" cy="0"/>
        </a:xfrm>
      </p:grpSpPr>
      <p:sp>
        <p:nvSpPr>
          <p:cNvPr id="1615" name="Shape 1615"/>
          <p:cNvSpPr txBox="1"/>
          <p:nvPr>
            <p:ph type="title"/>
          </p:nvPr>
        </p:nvSpPr>
        <p:spPr>
          <a:xfrm>
            <a:off x="1063125" y="1469248"/>
            <a:ext cx="6345000" cy="1869300"/>
          </a:xfrm>
          <a:prstGeom prst="rect">
            <a:avLst/>
          </a:prstGeom>
          <a:noFill/>
          <a:ln>
            <a:noFill/>
          </a:ln>
        </p:spPr>
        <p:txBody>
          <a:bodyPr anchorCtr="0" anchor="t" bIns="91425" lIns="91425" rIns="91425" wrap="square" tIns="91425"/>
          <a:lstStyle>
            <a:lvl1pPr lvl="0" rtl="0">
              <a:lnSpc>
                <a:spcPct val="135000"/>
              </a:lnSpc>
              <a:spcBef>
                <a:spcPts val="0"/>
              </a:spcBef>
              <a:buNone/>
              <a:defRPr sz="3000">
                <a:latin typeface="Helvetica Neue"/>
                <a:ea typeface="Helvetica Neue"/>
                <a:cs typeface="Helvetica Neue"/>
                <a:sym typeface="Helvetica Neue"/>
              </a:defRPr>
            </a:lvl1pPr>
            <a:lvl2pPr lvl="1" rtl="0">
              <a:lnSpc>
                <a:spcPct val="135000"/>
              </a:lnSpc>
              <a:spcBef>
                <a:spcPts val="0"/>
              </a:spcBef>
              <a:buNone/>
              <a:defRPr sz="3000">
                <a:latin typeface="Helvetica Neue"/>
                <a:ea typeface="Helvetica Neue"/>
                <a:cs typeface="Helvetica Neue"/>
                <a:sym typeface="Helvetica Neue"/>
              </a:defRPr>
            </a:lvl2pPr>
            <a:lvl3pPr lvl="2" rtl="0">
              <a:lnSpc>
                <a:spcPct val="135000"/>
              </a:lnSpc>
              <a:spcBef>
                <a:spcPts val="0"/>
              </a:spcBef>
              <a:buNone/>
              <a:defRPr sz="3000">
                <a:latin typeface="Helvetica Neue"/>
                <a:ea typeface="Helvetica Neue"/>
                <a:cs typeface="Helvetica Neue"/>
                <a:sym typeface="Helvetica Neue"/>
              </a:defRPr>
            </a:lvl3pPr>
            <a:lvl4pPr lvl="3" rtl="0">
              <a:lnSpc>
                <a:spcPct val="135000"/>
              </a:lnSpc>
              <a:spcBef>
                <a:spcPts val="0"/>
              </a:spcBef>
              <a:buNone/>
              <a:defRPr sz="3000">
                <a:latin typeface="Helvetica Neue"/>
                <a:ea typeface="Helvetica Neue"/>
                <a:cs typeface="Helvetica Neue"/>
                <a:sym typeface="Helvetica Neue"/>
              </a:defRPr>
            </a:lvl4pPr>
            <a:lvl5pPr lvl="4" rtl="0">
              <a:lnSpc>
                <a:spcPct val="135000"/>
              </a:lnSpc>
              <a:spcBef>
                <a:spcPts val="0"/>
              </a:spcBef>
              <a:buNone/>
              <a:defRPr sz="3000">
                <a:latin typeface="Helvetica Neue"/>
                <a:ea typeface="Helvetica Neue"/>
                <a:cs typeface="Helvetica Neue"/>
                <a:sym typeface="Helvetica Neue"/>
              </a:defRPr>
            </a:lvl5pPr>
            <a:lvl6pPr lvl="5" rtl="0">
              <a:lnSpc>
                <a:spcPct val="135000"/>
              </a:lnSpc>
              <a:spcBef>
                <a:spcPts val="0"/>
              </a:spcBef>
              <a:buNone/>
              <a:defRPr sz="3000">
                <a:latin typeface="Helvetica Neue"/>
                <a:ea typeface="Helvetica Neue"/>
                <a:cs typeface="Helvetica Neue"/>
                <a:sym typeface="Helvetica Neue"/>
              </a:defRPr>
            </a:lvl6pPr>
            <a:lvl7pPr lvl="6" rtl="0">
              <a:lnSpc>
                <a:spcPct val="135000"/>
              </a:lnSpc>
              <a:spcBef>
                <a:spcPts val="0"/>
              </a:spcBef>
              <a:buNone/>
              <a:defRPr sz="3000">
                <a:latin typeface="Helvetica Neue"/>
                <a:ea typeface="Helvetica Neue"/>
                <a:cs typeface="Helvetica Neue"/>
                <a:sym typeface="Helvetica Neue"/>
              </a:defRPr>
            </a:lvl7pPr>
            <a:lvl8pPr lvl="7" rtl="0">
              <a:lnSpc>
                <a:spcPct val="135000"/>
              </a:lnSpc>
              <a:spcBef>
                <a:spcPts val="0"/>
              </a:spcBef>
              <a:buNone/>
              <a:defRPr sz="3000">
                <a:latin typeface="Helvetica Neue"/>
                <a:ea typeface="Helvetica Neue"/>
                <a:cs typeface="Helvetica Neue"/>
                <a:sym typeface="Helvetica Neue"/>
              </a:defRPr>
            </a:lvl8pPr>
            <a:lvl9pPr lvl="8" rtl="0">
              <a:lnSpc>
                <a:spcPct val="135000"/>
              </a:lnSpc>
              <a:spcBef>
                <a:spcPts val="0"/>
              </a:spcBef>
              <a:buNone/>
              <a:defRPr sz="3000">
                <a:latin typeface="Helvetica Neue"/>
                <a:ea typeface="Helvetica Neue"/>
                <a:cs typeface="Helvetica Neue"/>
                <a:sym typeface="Helvetica Neue"/>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Hypothesis">
    <p:spTree>
      <p:nvGrpSpPr>
        <p:cNvPr id="1616" name="Shape 1616"/>
        <p:cNvGrpSpPr/>
        <p:nvPr/>
      </p:nvGrpSpPr>
      <p:grpSpPr>
        <a:xfrm>
          <a:off x="0" y="0"/>
          <a:ext cx="0" cy="0"/>
          <a:chOff x="0" y="0"/>
          <a:chExt cx="0" cy="0"/>
        </a:xfrm>
      </p:grpSpPr>
      <p:sp>
        <p:nvSpPr>
          <p:cNvPr id="1617" name="Shape 1617"/>
          <p:cNvSpPr txBox="1"/>
          <p:nvPr/>
        </p:nvSpPr>
        <p:spPr>
          <a:xfrm>
            <a:off x="1061045" y="1549112"/>
            <a:ext cx="5661300" cy="264600"/>
          </a:xfrm>
          <a:prstGeom prst="rect">
            <a:avLst/>
          </a:prstGeom>
          <a:noFill/>
          <a:ln>
            <a:noFill/>
          </a:ln>
        </p:spPr>
        <p:txBody>
          <a:bodyPr anchorCtr="0" anchor="ctr" bIns="91425" lIns="91425" rIns="91425" wrap="square" tIns="91425">
            <a:noAutofit/>
          </a:bodyPr>
          <a:lstStyle/>
          <a:p>
            <a:pPr indent="0" lvl="0" marL="0" rtl="0">
              <a:spcBef>
                <a:spcPts val="0"/>
              </a:spcBef>
              <a:buNone/>
            </a:pPr>
            <a:r>
              <a:rPr b="1" lang="en" sz="1000">
                <a:solidFill>
                  <a:srgbClr val="12939A"/>
                </a:solidFill>
                <a:latin typeface="Helvetica Neue"/>
                <a:ea typeface="Helvetica Neue"/>
                <a:cs typeface="Helvetica Neue"/>
                <a:sym typeface="Helvetica Neue"/>
              </a:rPr>
              <a:t>HYPOTHESIS</a:t>
            </a:r>
          </a:p>
        </p:txBody>
      </p:sp>
      <p:sp>
        <p:nvSpPr>
          <p:cNvPr id="1618" name="Shape 1618"/>
          <p:cNvSpPr txBox="1"/>
          <p:nvPr>
            <p:ph type="title"/>
          </p:nvPr>
        </p:nvSpPr>
        <p:spPr>
          <a:xfrm>
            <a:off x="1063125" y="1903700"/>
            <a:ext cx="6581700" cy="2205300"/>
          </a:xfrm>
          <a:prstGeom prst="rect">
            <a:avLst/>
          </a:prstGeom>
          <a:noFill/>
          <a:ln>
            <a:noFill/>
          </a:ln>
        </p:spPr>
        <p:txBody>
          <a:bodyPr anchorCtr="0" anchor="t" bIns="91425" lIns="91425" rIns="91425" wrap="square" tIns="91425"/>
          <a:lstStyle>
            <a:lvl1pPr lvl="0" rtl="0">
              <a:lnSpc>
                <a:spcPct val="135000"/>
              </a:lnSpc>
              <a:spcBef>
                <a:spcPts val="0"/>
              </a:spcBef>
              <a:buNone/>
              <a:defRPr sz="2300">
                <a:latin typeface="Helvetica Neue"/>
                <a:ea typeface="Helvetica Neue"/>
                <a:cs typeface="Helvetica Neue"/>
                <a:sym typeface="Helvetica Neue"/>
              </a:defRPr>
            </a:lvl1pPr>
            <a:lvl2pPr lvl="1" rtl="0">
              <a:lnSpc>
                <a:spcPct val="135000"/>
              </a:lnSpc>
              <a:spcBef>
                <a:spcPts val="0"/>
              </a:spcBef>
              <a:buNone/>
              <a:defRPr sz="3000">
                <a:latin typeface="Helvetica Neue"/>
                <a:ea typeface="Helvetica Neue"/>
                <a:cs typeface="Helvetica Neue"/>
                <a:sym typeface="Helvetica Neue"/>
              </a:defRPr>
            </a:lvl2pPr>
            <a:lvl3pPr lvl="2" rtl="0">
              <a:lnSpc>
                <a:spcPct val="135000"/>
              </a:lnSpc>
              <a:spcBef>
                <a:spcPts val="0"/>
              </a:spcBef>
              <a:buNone/>
              <a:defRPr sz="3000">
                <a:latin typeface="Helvetica Neue"/>
                <a:ea typeface="Helvetica Neue"/>
                <a:cs typeface="Helvetica Neue"/>
                <a:sym typeface="Helvetica Neue"/>
              </a:defRPr>
            </a:lvl3pPr>
            <a:lvl4pPr lvl="3" rtl="0">
              <a:lnSpc>
                <a:spcPct val="135000"/>
              </a:lnSpc>
              <a:spcBef>
                <a:spcPts val="0"/>
              </a:spcBef>
              <a:buNone/>
              <a:defRPr sz="3000">
                <a:latin typeface="Helvetica Neue"/>
                <a:ea typeface="Helvetica Neue"/>
                <a:cs typeface="Helvetica Neue"/>
                <a:sym typeface="Helvetica Neue"/>
              </a:defRPr>
            </a:lvl4pPr>
            <a:lvl5pPr lvl="4" rtl="0">
              <a:lnSpc>
                <a:spcPct val="135000"/>
              </a:lnSpc>
              <a:spcBef>
                <a:spcPts val="0"/>
              </a:spcBef>
              <a:buNone/>
              <a:defRPr sz="3000">
                <a:latin typeface="Helvetica Neue"/>
                <a:ea typeface="Helvetica Neue"/>
                <a:cs typeface="Helvetica Neue"/>
                <a:sym typeface="Helvetica Neue"/>
              </a:defRPr>
            </a:lvl5pPr>
            <a:lvl6pPr lvl="5" rtl="0">
              <a:lnSpc>
                <a:spcPct val="135000"/>
              </a:lnSpc>
              <a:spcBef>
                <a:spcPts val="0"/>
              </a:spcBef>
              <a:buNone/>
              <a:defRPr sz="3000">
                <a:latin typeface="Helvetica Neue"/>
                <a:ea typeface="Helvetica Neue"/>
                <a:cs typeface="Helvetica Neue"/>
                <a:sym typeface="Helvetica Neue"/>
              </a:defRPr>
            </a:lvl6pPr>
            <a:lvl7pPr lvl="6" rtl="0">
              <a:lnSpc>
                <a:spcPct val="135000"/>
              </a:lnSpc>
              <a:spcBef>
                <a:spcPts val="0"/>
              </a:spcBef>
              <a:buNone/>
              <a:defRPr sz="3000">
                <a:latin typeface="Helvetica Neue"/>
                <a:ea typeface="Helvetica Neue"/>
                <a:cs typeface="Helvetica Neue"/>
                <a:sym typeface="Helvetica Neue"/>
              </a:defRPr>
            </a:lvl7pPr>
            <a:lvl8pPr lvl="7" rtl="0">
              <a:lnSpc>
                <a:spcPct val="135000"/>
              </a:lnSpc>
              <a:spcBef>
                <a:spcPts val="0"/>
              </a:spcBef>
              <a:buNone/>
              <a:defRPr sz="3000">
                <a:latin typeface="Helvetica Neue"/>
                <a:ea typeface="Helvetica Neue"/>
                <a:cs typeface="Helvetica Neue"/>
                <a:sym typeface="Helvetica Neue"/>
              </a:defRPr>
            </a:lvl8pPr>
            <a:lvl9pPr lvl="8" rtl="0">
              <a:lnSpc>
                <a:spcPct val="135000"/>
              </a:lnSpc>
              <a:spcBef>
                <a:spcPts val="0"/>
              </a:spcBef>
              <a:buNone/>
              <a:defRPr sz="3000">
                <a:latin typeface="Helvetica Neue"/>
                <a:ea typeface="Helvetica Neue"/>
                <a:cs typeface="Helvetica Neue"/>
                <a:sym typeface="Helvetica Neue"/>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 Key Details">
    <p:bg>
      <p:bgPr>
        <a:solidFill>
          <a:srgbClr val="0F4E65"/>
        </a:solidFill>
      </p:bgPr>
    </p:bg>
    <p:spTree>
      <p:nvGrpSpPr>
        <p:cNvPr id="1619" name="Shape 1619"/>
        <p:cNvGrpSpPr/>
        <p:nvPr/>
      </p:nvGrpSpPr>
      <p:grpSpPr>
        <a:xfrm>
          <a:off x="0" y="0"/>
          <a:ext cx="0" cy="0"/>
          <a:chOff x="0" y="0"/>
          <a:chExt cx="0" cy="0"/>
        </a:xfrm>
      </p:grpSpPr>
      <p:sp>
        <p:nvSpPr>
          <p:cNvPr id="1620" name="Shape 1620"/>
          <p:cNvSpPr txBox="1"/>
          <p:nvPr/>
        </p:nvSpPr>
        <p:spPr>
          <a:xfrm>
            <a:off x="2071475" y="1574500"/>
            <a:ext cx="4171500" cy="1824900"/>
          </a:xfrm>
          <a:prstGeom prst="rect">
            <a:avLst/>
          </a:prstGeom>
          <a:noFill/>
          <a:ln>
            <a:noFill/>
          </a:ln>
        </p:spPr>
        <p:txBody>
          <a:bodyPr anchorCtr="0" anchor="ctr" bIns="91425" lIns="91425" rIns="91425" wrap="square" tIns="91425">
            <a:noAutofit/>
          </a:bodyPr>
          <a:lstStyle/>
          <a:p>
            <a:pPr indent="0" lvl="0" marL="0" rtl="0">
              <a:spcBef>
                <a:spcPts val="0"/>
              </a:spcBef>
              <a:buNone/>
            </a:pPr>
            <a:r>
              <a:rPr lang="en" sz="3600">
                <a:solidFill>
                  <a:srgbClr val="FFFFFF"/>
                </a:solidFill>
                <a:latin typeface="Helvetica Neue"/>
                <a:ea typeface="Helvetica Neue"/>
                <a:cs typeface="Helvetica Neue"/>
                <a:sym typeface="Helvetica Neue"/>
              </a:rPr>
              <a:t>Key</a:t>
            </a:r>
          </a:p>
          <a:p>
            <a:pPr indent="0" lvl="0" marL="0" rtl="0">
              <a:spcBef>
                <a:spcPts val="0"/>
              </a:spcBef>
              <a:buNone/>
            </a:pPr>
            <a:r>
              <a:rPr lang="en" sz="3600">
                <a:solidFill>
                  <a:srgbClr val="FFFFFF"/>
                </a:solidFill>
                <a:latin typeface="Helvetica Neue"/>
                <a:ea typeface="Helvetica Neue"/>
                <a:cs typeface="Helvetica Neue"/>
                <a:sym typeface="Helvetica Neue"/>
              </a:rPr>
              <a:t>Details</a:t>
            </a:r>
          </a:p>
        </p:txBody>
      </p:sp>
      <p:sp>
        <p:nvSpPr>
          <p:cNvPr id="1621" name="Shape 1621"/>
          <p:cNvSpPr txBox="1"/>
          <p:nvPr/>
        </p:nvSpPr>
        <p:spPr>
          <a:xfrm>
            <a:off x="928225" y="1572825"/>
            <a:ext cx="871200" cy="1824900"/>
          </a:xfrm>
          <a:prstGeom prst="rect">
            <a:avLst/>
          </a:prstGeom>
          <a:noFill/>
          <a:ln>
            <a:noFill/>
          </a:ln>
        </p:spPr>
        <p:txBody>
          <a:bodyPr anchorCtr="0" anchor="ctr" bIns="91425" lIns="91425" rIns="91425" wrap="square" tIns="91425">
            <a:noAutofit/>
          </a:bodyPr>
          <a:lstStyle/>
          <a:p>
            <a:pPr indent="0" lvl="0" marL="0" rtl="0" algn="r">
              <a:spcBef>
                <a:spcPts val="0"/>
              </a:spcBef>
              <a:buNone/>
            </a:pPr>
            <a:r>
              <a:rPr lang="en" sz="9600">
                <a:solidFill>
                  <a:srgbClr val="FFFFFF"/>
                </a:solidFill>
                <a:latin typeface="Helvetica Neue"/>
                <a:ea typeface="Helvetica Neue"/>
                <a:cs typeface="Helvetica Neue"/>
                <a:sym typeface="Helvetica Neue"/>
              </a:rPr>
              <a:t>2</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eam">
    <p:spTree>
      <p:nvGrpSpPr>
        <p:cNvPr id="1622" name="Shape 1622"/>
        <p:cNvGrpSpPr/>
        <p:nvPr/>
      </p:nvGrpSpPr>
      <p:grpSpPr>
        <a:xfrm>
          <a:off x="0" y="0"/>
          <a:ext cx="0" cy="0"/>
          <a:chOff x="0" y="0"/>
          <a:chExt cx="0" cy="0"/>
        </a:xfrm>
      </p:grpSpPr>
      <p:grpSp>
        <p:nvGrpSpPr>
          <p:cNvPr id="1623" name="Shape 1623"/>
          <p:cNvGrpSpPr/>
          <p:nvPr/>
        </p:nvGrpSpPr>
        <p:grpSpPr>
          <a:xfrm>
            <a:off x="0" y="-123"/>
            <a:ext cx="9144000" cy="1373400"/>
            <a:chOff x="0" y="-123"/>
            <a:chExt cx="9144000" cy="1373400"/>
          </a:xfrm>
        </p:grpSpPr>
        <p:sp>
          <p:nvSpPr>
            <p:cNvPr id="1624" name="Shape 1624"/>
            <p:cNvSpPr/>
            <p:nvPr/>
          </p:nvSpPr>
          <p:spPr>
            <a:xfrm flipH="1" rot="10800000">
              <a:off x="0" y="-123"/>
              <a:ext cx="9144000" cy="1373400"/>
            </a:xfrm>
            <a:prstGeom prst="rect">
              <a:avLst/>
            </a:prstGeom>
            <a:solidFill>
              <a:srgbClr val="F1F1F1"/>
            </a:solidFill>
            <a:ln>
              <a:noFill/>
            </a:ln>
          </p:spPr>
          <p:txBody>
            <a:bodyPr anchorCtr="0" anchor="ctr" bIns="19050" lIns="19050" rIns="19050" wrap="square" tIns="19050">
              <a:noAutofit/>
            </a:bodyPr>
            <a:lstStyle/>
            <a:p>
              <a:pPr indent="0" lvl="0" marL="0" marR="0" rtl="0" algn="ctr">
                <a:lnSpc>
                  <a:spcPct val="100000"/>
                </a:lnSpc>
                <a:spcBef>
                  <a:spcPts val="0"/>
                </a:spcBef>
                <a:spcAft>
                  <a:spcPts val="0"/>
                </a:spcAft>
                <a:buClr>
                  <a:srgbClr val="F1F1F1"/>
                </a:buClr>
                <a:buFont typeface="Arial"/>
                <a:buNone/>
              </a:pPr>
              <a:r>
                <a:t/>
              </a:r>
              <a:endParaRPr b="0" i="0" sz="1100" u="none" cap="none" strike="noStrike">
                <a:solidFill>
                  <a:srgbClr val="F1F1F1"/>
                </a:solidFill>
                <a:latin typeface="Arial"/>
                <a:ea typeface="Arial"/>
                <a:cs typeface="Arial"/>
                <a:sym typeface="Arial"/>
              </a:endParaRPr>
            </a:p>
          </p:txBody>
        </p:sp>
        <p:sp>
          <p:nvSpPr>
            <p:cNvPr id="1625" name="Shape 1625"/>
            <p:cNvSpPr txBox="1"/>
            <p:nvPr/>
          </p:nvSpPr>
          <p:spPr>
            <a:xfrm>
              <a:off x="874603" y="437138"/>
              <a:ext cx="3204000" cy="430500"/>
            </a:xfrm>
            <a:prstGeom prst="rect">
              <a:avLst/>
            </a:prstGeom>
            <a:solidFill>
              <a:srgbClr val="F1F1F1"/>
            </a:solidFill>
            <a:ln>
              <a:noFill/>
            </a:ln>
          </p:spPr>
          <p:txBody>
            <a:bodyPr anchorCtr="0" anchor="t" bIns="34275" lIns="34275" rIns="34275" wrap="square" tIns="34275">
              <a:noAutofit/>
            </a:bodyPr>
            <a:lstStyle/>
            <a:p>
              <a:pPr indent="0" lvl="0" marL="0" rtl="0">
                <a:spcBef>
                  <a:spcPts val="0"/>
                </a:spcBef>
                <a:buNone/>
              </a:pPr>
              <a:r>
                <a:rPr lang="en" sz="2600">
                  <a:latin typeface="Helvetica Neue"/>
                  <a:ea typeface="Helvetica Neue"/>
                  <a:cs typeface="Helvetica Neue"/>
                  <a:sym typeface="Helvetica Neue"/>
                </a:rPr>
                <a:t>Team</a:t>
              </a:r>
            </a:p>
          </p:txBody>
        </p:sp>
      </p:grpSp>
      <p:sp>
        <p:nvSpPr>
          <p:cNvPr id="1626" name="Shape 1626"/>
          <p:cNvSpPr txBox="1"/>
          <p:nvPr/>
        </p:nvSpPr>
        <p:spPr>
          <a:xfrm>
            <a:off x="807550" y="2016150"/>
            <a:ext cx="1579500" cy="3243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rPr lang="en" sz="1500">
                <a:solidFill>
                  <a:srgbClr val="212121"/>
                </a:solidFill>
                <a:latin typeface="Helvetica Neue"/>
                <a:ea typeface="Helvetica Neue"/>
                <a:cs typeface="Helvetica Neue"/>
                <a:sym typeface="Helvetica Neue"/>
              </a:rPr>
              <a:t>Product</a:t>
            </a:r>
          </a:p>
        </p:txBody>
      </p:sp>
      <p:sp>
        <p:nvSpPr>
          <p:cNvPr id="1627" name="Shape 1627"/>
          <p:cNvSpPr txBox="1"/>
          <p:nvPr/>
        </p:nvSpPr>
        <p:spPr>
          <a:xfrm>
            <a:off x="2748606" y="2016150"/>
            <a:ext cx="1579500" cy="3243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rPr lang="en" sz="1500">
                <a:solidFill>
                  <a:srgbClr val="212121"/>
                </a:solidFill>
                <a:latin typeface="Helvetica Neue"/>
                <a:ea typeface="Helvetica Neue"/>
                <a:cs typeface="Helvetica Neue"/>
                <a:sym typeface="Helvetica Neue"/>
              </a:rPr>
              <a:t>Design</a:t>
            </a:r>
          </a:p>
        </p:txBody>
      </p:sp>
      <p:sp>
        <p:nvSpPr>
          <p:cNvPr id="1628" name="Shape 1628"/>
          <p:cNvSpPr txBox="1"/>
          <p:nvPr/>
        </p:nvSpPr>
        <p:spPr>
          <a:xfrm>
            <a:off x="4702140" y="2016150"/>
            <a:ext cx="1579500" cy="3243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rPr lang="en" sz="1500">
                <a:solidFill>
                  <a:srgbClr val="212121"/>
                </a:solidFill>
                <a:latin typeface="Helvetica Neue"/>
                <a:ea typeface="Helvetica Neue"/>
                <a:cs typeface="Helvetica Neue"/>
                <a:sym typeface="Helvetica Neue"/>
              </a:rPr>
              <a:t>Engineering</a:t>
            </a:r>
          </a:p>
        </p:txBody>
      </p:sp>
      <p:sp>
        <p:nvSpPr>
          <p:cNvPr id="1629" name="Shape 1629"/>
          <p:cNvSpPr txBox="1"/>
          <p:nvPr/>
        </p:nvSpPr>
        <p:spPr>
          <a:xfrm>
            <a:off x="6655690" y="2016150"/>
            <a:ext cx="1579500" cy="3243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rPr lang="en" sz="1500">
                <a:solidFill>
                  <a:srgbClr val="212121"/>
                </a:solidFill>
                <a:latin typeface="Helvetica Neue"/>
                <a:ea typeface="Helvetica Neue"/>
                <a:cs typeface="Helvetica Neue"/>
                <a:sym typeface="Helvetica Neue"/>
              </a:rPr>
              <a:t>Contact</a:t>
            </a:r>
          </a:p>
        </p:txBody>
      </p:sp>
      <p:sp>
        <p:nvSpPr>
          <p:cNvPr id="1630" name="Shape 1630"/>
          <p:cNvSpPr txBox="1"/>
          <p:nvPr>
            <p:ph idx="1" type="subTitle"/>
          </p:nvPr>
        </p:nvSpPr>
        <p:spPr>
          <a:xfrm>
            <a:off x="812275" y="2414375"/>
            <a:ext cx="1698000" cy="935400"/>
          </a:xfrm>
          <a:prstGeom prst="rect">
            <a:avLst/>
          </a:prstGeom>
          <a:noFill/>
          <a:ln>
            <a:noFill/>
          </a:ln>
        </p:spPr>
        <p:txBody>
          <a:bodyPr anchorCtr="0" anchor="t" bIns="91425" lIns="91425" rIns="91425" wrap="square" tIns="91425"/>
          <a:lstStyle>
            <a:lvl1pPr lvl="0" rtl="0">
              <a:lnSpc>
                <a:spcPct val="120000"/>
              </a:lnSpc>
              <a:spcBef>
                <a:spcPts val="0"/>
              </a:spcBef>
              <a:buNone/>
              <a:defRPr sz="1000">
                <a:solidFill>
                  <a:srgbClr val="777777"/>
                </a:solidFill>
                <a:latin typeface="Helvetica Neue"/>
                <a:ea typeface="Helvetica Neue"/>
                <a:cs typeface="Helvetica Neue"/>
                <a:sym typeface="Helvetica Neue"/>
              </a:defRPr>
            </a:lvl1pPr>
            <a:lvl2pPr lvl="1" rtl="0">
              <a:spcBef>
                <a:spcPts val="0"/>
              </a:spcBef>
              <a:buNone/>
              <a:defRPr sz="1000">
                <a:latin typeface="Helvetica Neue"/>
                <a:ea typeface="Helvetica Neue"/>
                <a:cs typeface="Helvetica Neue"/>
                <a:sym typeface="Helvetica Neue"/>
              </a:defRPr>
            </a:lvl2pPr>
            <a:lvl3pPr lvl="2" rtl="0">
              <a:spcBef>
                <a:spcPts val="0"/>
              </a:spcBef>
              <a:buNone/>
              <a:defRPr sz="1000">
                <a:latin typeface="Helvetica Neue"/>
                <a:ea typeface="Helvetica Neue"/>
                <a:cs typeface="Helvetica Neue"/>
                <a:sym typeface="Helvetica Neue"/>
              </a:defRPr>
            </a:lvl3pPr>
            <a:lvl4pPr lvl="3" rtl="0">
              <a:spcBef>
                <a:spcPts val="0"/>
              </a:spcBef>
              <a:buNone/>
              <a:defRPr sz="1000">
                <a:latin typeface="Helvetica Neue"/>
                <a:ea typeface="Helvetica Neue"/>
                <a:cs typeface="Helvetica Neue"/>
                <a:sym typeface="Helvetica Neue"/>
              </a:defRPr>
            </a:lvl4pPr>
            <a:lvl5pPr lvl="4" rtl="0">
              <a:spcBef>
                <a:spcPts val="0"/>
              </a:spcBef>
              <a:buNone/>
              <a:defRPr sz="1000">
                <a:latin typeface="Helvetica Neue"/>
                <a:ea typeface="Helvetica Neue"/>
                <a:cs typeface="Helvetica Neue"/>
                <a:sym typeface="Helvetica Neue"/>
              </a:defRPr>
            </a:lvl5pPr>
            <a:lvl6pPr lvl="5" rtl="0">
              <a:spcBef>
                <a:spcPts val="0"/>
              </a:spcBef>
              <a:buNone/>
              <a:defRPr sz="1000">
                <a:latin typeface="Helvetica Neue"/>
                <a:ea typeface="Helvetica Neue"/>
                <a:cs typeface="Helvetica Neue"/>
                <a:sym typeface="Helvetica Neue"/>
              </a:defRPr>
            </a:lvl6pPr>
            <a:lvl7pPr lvl="6" rtl="0">
              <a:spcBef>
                <a:spcPts val="0"/>
              </a:spcBef>
              <a:buNone/>
              <a:defRPr sz="1000">
                <a:latin typeface="Helvetica Neue"/>
                <a:ea typeface="Helvetica Neue"/>
                <a:cs typeface="Helvetica Neue"/>
                <a:sym typeface="Helvetica Neue"/>
              </a:defRPr>
            </a:lvl7pPr>
            <a:lvl8pPr lvl="7" rtl="0">
              <a:spcBef>
                <a:spcPts val="0"/>
              </a:spcBef>
              <a:buNone/>
              <a:defRPr sz="1000">
                <a:latin typeface="Helvetica Neue"/>
                <a:ea typeface="Helvetica Neue"/>
                <a:cs typeface="Helvetica Neue"/>
                <a:sym typeface="Helvetica Neue"/>
              </a:defRPr>
            </a:lvl8pPr>
            <a:lvl9pPr lvl="8" rtl="0">
              <a:spcBef>
                <a:spcPts val="0"/>
              </a:spcBef>
              <a:buNone/>
              <a:defRPr sz="1000">
                <a:latin typeface="Helvetica Neue"/>
                <a:ea typeface="Helvetica Neue"/>
                <a:cs typeface="Helvetica Neue"/>
                <a:sym typeface="Helvetica Neue"/>
              </a:defRPr>
            </a:lvl9pPr>
          </a:lstStyle>
          <a:p/>
        </p:txBody>
      </p:sp>
      <p:sp>
        <p:nvSpPr>
          <p:cNvPr id="1631" name="Shape 1631"/>
          <p:cNvSpPr txBox="1"/>
          <p:nvPr>
            <p:ph idx="2" type="subTitle"/>
          </p:nvPr>
        </p:nvSpPr>
        <p:spPr>
          <a:xfrm>
            <a:off x="2759175" y="2414375"/>
            <a:ext cx="1698000" cy="935400"/>
          </a:xfrm>
          <a:prstGeom prst="rect">
            <a:avLst/>
          </a:prstGeom>
          <a:noFill/>
          <a:ln>
            <a:noFill/>
          </a:ln>
        </p:spPr>
        <p:txBody>
          <a:bodyPr anchorCtr="0" anchor="t" bIns="91425" lIns="91425" rIns="91425" wrap="square" tIns="91425"/>
          <a:lstStyle>
            <a:lvl1pPr lvl="0" rtl="0">
              <a:lnSpc>
                <a:spcPct val="120000"/>
              </a:lnSpc>
              <a:spcBef>
                <a:spcPts val="0"/>
              </a:spcBef>
              <a:buNone/>
              <a:defRPr sz="1000">
                <a:solidFill>
                  <a:srgbClr val="777777"/>
                </a:solidFill>
                <a:latin typeface="Helvetica Neue"/>
                <a:ea typeface="Helvetica Neue"/>
                <a:cs typeface="Helvetica Neue"/>
                <a:sym typeface="Helvetica Neue"/>
              </a:defRPr>
            </a:lvl1pPr>
            <a:lvl2pPr lvl="1" rtl="0">
              <a:spcBef>
                <a:spcPts val="0"/>
              </a:spcBef>
              <a:buNone/>
              <a:defRPr sz="1000">
                <a:latin typeface="Helvetica Neue"/>
                <a:ea typeface="Helvetica Neue"/>
                <a:cs typeface="Helvetica Neue"/>
                <a:sym typeface="Helvetica Neue"/>
              </a:defRPr>
            </a:lvl2pPr>
            <a:lvl3pPr lvl="2" rtl="0">
              <a:spcBef>
                <a:spcPts val="0"/>
              </a:spcBef>
              <a:buNone/>
              <a:defRPr sz="1000">
                <a:latin typeface="Helvetica Neue"/>
                <a:ea typeface="Helvetica Neue"/>
                <a:cs typeface="Helvetica Neue"/>
                <a:sym typeface="Helvetica Neue"/>
              </a:defRPr>
            </a:lvl3pPr>
            <a:lvl4pPr lvl="3" rtl="0">
              <a:spcBef>
                <a:spcPts val="0"/>
              </a:spcBef>
              <a:buNone/>
              <a:defRPr sz="1000">
                <a:latin typeface="Helvetica Neue"/>
                <a:ea typeface="Helvetica Neue"/>
                <a:cs typeface="Helvetica Neue"/>
                <a:sym typeface="Helvetica Neue"/>
              </a:defRPr>
            </a:lvl4pPr>
            <a:lvl5pPr lvl="4" rtl="0">
              <a:spcBef>
                <a:spcPts val="0"/>
              </a:spcBef>
              <a:buNone/>
              <a:defRPr sz="1000">
                <a:latin typeface="Helvetica Neue"/>
                <a:ea typeface="Helvetica Neue"/>
                <a:cs typeface="Helvetica Neue"/>
                <a:sym typeface="Helvetica Neue"/>
              </a:defRPr>
            </a:lvl5pPr>
            <a:lvl6pPr lvl="5" rtl="0">
              <a:spcBef>
                <a:spcPts val="0"/>
              </a:spcBef>
              <a:buNone/>
              <a:defRPr sz="1000">
                <a:latin typeface="Helvetica Neue"/>
                <a:ea typeface="Helvetica Neue"/>
                <a:cs typeface="Helvetica Neue"/>
                <a:sym typeface="Helvetica Neue"/>
              </a:defRPr>
            </a:lvl6pPr>
            <a:lvl7pPr lvl="6" rtl="0">
              <a:spcBef>
                <a:spcPts val="0"/>
              </a:spcBef>
              <a:buNone/>
              <a:defRPr sz="1000">
                <a:latin typeface="Helvetica Neue"/>
                <a:ea typeface="Helvetica Neue"/>
                <a:cs typeface="Helvetica Neue"/>
                <a:sym typeface="Helvetica Neue"/>
              </a:defRPr>
            </a:lvl7pPr>
            <a:lvl8pPr lvl="7" rtl="0">
              <a:spcBef>
                <a:spcPts val="0"/>
              </a:spcBef>
              <a:buNone/>
              <a:defRPr sz="1000">
                <a:latin typeface="Helvetica Neue"/>
                <a:ea typeface="Helvetica Neue"/>
                <a:cs typeface="Helvetica Neue"/>
                <a:sym typeface="Helvetica Neue"/>
              </a:defRPr>
            </a:lvl8pPr>
            <a:lvl9pPr lvl="8" rtl="0">
              <a:spcBef>
                <a:spcPts val="0"/>
              </a:spcBef>
              <a:buNone/>
              <a:defRPr sz="1000">
                <a:latin typeface="Helvetica Neue"/>
                <a:ea typeface="Helvetica Neue"/>
                <a:cs typeface="Helvetica Neue"/>
                <a:sym typeface="Helvetica Neue"/>
              </a:defRPr>
            </a:lvl9pPr>
          </a:lstStyle>
          <a:p/>
        </p:txBody>
      </p:sp>
      <p:sp>
        <p:nvSpPr>
          <p:cNvPr id="1632" name="Shape 1632"/>
          <p:cNvSpPr txBox="1"/>
          <p:nvPr>
            <p:ph idx="3" type="subTitle"/>
          </p:nvPr>
        </p:nvSpPr>
        <p:spPr>
          <a:xfrm>
            <a:off x="4692775" y="2414375"/>
            <a:ext cx="1698000" cy="935400"/>
          </a:xfrm>
          <a:prstGeom prst="rect">
            <a:avLst/>
          </a:prstGeom>
          <a:noFill/>
          <a:ln>
            <a:noFill/>
          </a:ln>
        </p:spPr>
        <p:txBody>
          <a:bodyPr anchorCtr="0" anchor="t" bIns="91425" lIns="91425" rIns="91425" wrap="square" tIns="91425"/>
          <a:lstStyle>
            <a:lvl1pPr lvl="0" rtl="0">
              <a:lnSpc>
                <a:spcPct val="120000"/>
              </a:lnSpc>
              <a:spcBef>
                <a:spcPts val="0"/>
              </a:spcBef>
              <a:buNone/>
              <a:defRPr sz="1000">
                <a:solidFill>
                  <a:srgbClr val="777777"/>
                </a:solidFill>
                <a:latin typeface="Helvetica Neue"/>
                <a:ea typeface="Helvetica Neue"/>
                <a:cs typeface="Helvetica Neue"/>
                <a:sym typeface="Helvetica Neue"/>
              </a:defRPr>
            </a:lvl1pPr>
            <a:lvl2pPr lvl="1" rtl="0">
              <a:spcBef>
                <a:spcPts val="0"/>
              </a:spcBef>
              <a:buNone/>
              <a:defRPr sz="1000">
                <a:latin typeface="Helvetica Neue"/>
                <a:ea typeface="Helvetica Neue"/>
                <a:cs typeface="Helvetica Neue"/>
                <a:sym typeface="Helvetica Neue"/>
              </a:defRPr>
            </a:lvl2pPr>
            <a:lvl3pPr lvl="2" rtl="0">
              <a:spcBef>
                <a:spcPts val="0"/>
              </a:spcBef>
              <a:buNone/>
              <a:defRPr sz="1000">
                <a:latin typeface="Helvetica Neue"/>
                <a:ea typeface="Helvetica Neue"/>
                <a:cs typeface="Helvetica Neue"/>
                <a:sym typeface="Helvetica Neue"/>
              </a:defRPr>
            </a:lvl3pPr>
            <a:lvl4pPr lvl="3" rtl="0">
              <a:spcBef>
                <a:spcPts val="0"/>
              </a:spcBef>
              <a:buNone/>
              <a:defRPr sz="1000">
                <a:latin typeface="Helvetica Neue"/>
                <a:ea typeface="Helvetica Neue"/>
                <a:cs typeface="Helvetica Neue"/>
                <a:sym typeface="Helvetica Neue"/>
              </a:defRPr>
            </a:lvl4pPr>
            <a:lvl5pPr lvl="4" rtl="0">
              <a:spcBef>
                <a:spcPts val="0"/>
              </a:spcBef>
              <a:buNone/>
              <a:defRPr sz="1000">
                <a:latin typeface="Helvetica Neue"/>
                <a:ea typeface="Helvetica Neue"/>
                <a:cs typeface="Helvetica Neue"/>
                <a:sym typeface="Helvetica Neue"/>
              </a:defRPr>
            </a:lvl5pPr>
            <a:lvl6pPr lvl="5" rtl="0">
              <a:spcBef>
                <a:spcPts val="0"/>
              </a:spcBef>
              <a:buNone/>
              <a:defRPr sz="1000">
                <a:latin typeface="Helvetica Neue"/>
                <a:ea typeface="Helvetica Neue"/>
                <a:cs typeface="Helvetica Neue"/>
                <a:sym typeface="Helvetica Neue"/>
              </a:defRPr>
            </a:lvl6pPr>
            <a:lvl7pPr lvl="6" rtl="0">
              <a:spcBef>
                <a:spcPts val="0"/>
              </a:spcBef>
              <a:buNone/>
              <a:defRPr sz="1000">
                <a:latin typeface="Helvetica Neue"/>
                <a:ea typeface="Helvetica Neue"/>
                <a:cs typeface="Helvetica Neue"/>
                <a:sym typeface="Helvetica Neue"/>
              </a:defRPr>
            </a:lvl7pPr>
            <a:lvl8pPr lvl="7" rtl="0">
              <a:spcBef>
                <a:spcPts val="0"/>
              </a:spcBef>
              <a:buNone/>
              <a:defRPr sz="1000">
                <a:latin typeface="Helvetica Neue"/>
                <a:ea typeface="Helvetica Neue"/>
                <a:cs typeface="Helvetica Neue"/>
                <a:sym typeface="Helvetica Neue"/>
              </a:defRPr>
            </a:lvl8pPr>
            <a:lvl9pPr lvl="8" rtl="0">
              <a:spcBef>
                <a:spcPts val="0"/>
              </a:spcBef>
              <a:buNone/>
              <a:defRPr sz="1000">
                <a:latin typeface="Helvetica Neue"/>
                <a:ea typeface="Helvetica Neue"/>
                <a:cs typeface="Helvetica Neue"/>
                <a:sym typeface="Helvetica Neue"/>
              </a:defRPr>
            </a:lvl9pPr>
          </a:lstStyle>
          <a:p/>
        </p:txBody>
      </p:sp>
      <p:sp>
        <p:nvSpPr>
          <p:cNvPr id="1633" name="Shape 1633"/>
          <p:cNvSpPr txBox="1"/>
          <p:nvPr>
            <p:ph idx="4" type="subTitle"/>
          </p:nvPr>
        </p:nvSpPr>
        <p:spPr>
          <a:xfrm>
            <a:off x="6652975" y="2414375"/>
            <a:ext cx="1698000" cy="935400"/>
          </a:xfrm>
          <a:prstGeom prst="rect">
            <a:avLst/>
          </a:prstGeom>
          <a:noFill/>
          <a:ln>
            <a:noFill/>
          </a:ln>
        </p:spPr>
        <p:txBody>
          <a:bodyPr anchorCtr="0" anchor="t" bIns="91425" lIns="91425" rIns="91425" wrap="square" tIns="91425"/>
          <a:lstStyle>
            <a:lvl1pPr lvl="0" rtl="0">
              <a:lnSpc>
                <a:spcPct val="120000"/>
              </a:lnSpc>
              <a:spcBef>
                <a:spcPts val="0"/>
              </a:spcBef>
              <a:buNone/>
              <a:defRPr sz="1000">
                <a:solidFill>
                  <a:srgbClr val="777777"/>
                </a:solidFill>
                <a:latin typeface="Helvetica Neue"/>
                <a:ea typeface="Helvetica Neue"/>
                <a:cs typeface="Helvetica Neue"/>
                <a:sym typeface="Helvetica Neue"/>
              </a:defRPr>
            </a:lvl1pPr>
            <a:lvl2pPr lvl="1" rtl="0">
              <a:spcBef>
                <a:spcPts val="0"/>
              </a:spcBef>
              <a:buNone/>
              <a:defRPr sz="1000">
                <a:latin typeface="Helvetica Neue"/>
                <a:ea typeface="Helvetica Neue"/>
                <a:cs typeface="Helvetica Neue"/>
                <a:sym typeface="Helvetica Neue"/>
              </a:defRPr>
            </a:lvl2pPr>
            <a:lvl3pPr lvl="2" rtl="0">
              <a:spcBef>
                <a:spcPts val="0"/>
              </a:spcBef>
              <a:buNone/>
              <a:defRPr sz="1000">
                <a:latin typeface="Helvetica Neue"/>
                <a:ea typeface="Helvetica Neue"/>
                <a:cs typeface="Helvetica Neue"/>
                <a:sym typeface="Helvetica Neue"/>
              </a:defRPr>
            </a:lvl3pPr>
            <a:lvl4pPr lvl="3" rtl="0">
              <a:spcBef>
                <a:spcPts val="0"/>
              </a:spcBef>
              <a:buNone/>
              <a:defRPr sz="1000">
                <a:latin typeface="Helvetica Neue"/>
                <a:ea typeface="Helvetica Neue"/>
                <a:cs typeface="Helvetica Neue"/>
                <a:sym typeface="Helvetica Neue"/>
              </a:defRPr>
            </a:lvl4pPr>
            <a:lvl5pPr lvl="4" rtl="0">
              <a:spcBef>
                <a:spcPts val="0"/>
              </a:spcBef>
              <a:buNone/>
              <a:defRPr sz="1000">
                <a:latin typeface="Helvetica Neue"/>
                <a:ea typeface="Helvetica Neue"/>
                <a:cs typeface="Helvetica Neue"/>
                <a:sym typeface="Helvetica Neue"/>
              </a:defRPr>
            </a:lvl5pPr>
            <a:lvl6pPr lvl="5" rtl="0">
              <a:spcBef>
                <a:spcPts val="0"/>
              </a:spcBef>
              <a:buNone/>
              <a:defRPr sz="1000">
                <a:latin typeface="Helvetica Neue"/>
                <a:ea typeface="Helvetica Neue"/>
                <a:cs typeface="Helvetica Neue"/>
                <a:sym typeface="Helvetica Neue"/>
              </a:defRPr>
            </a:lvl6pPr>
            <a:lvl7pPr lvl="6" rtl="0">
              <a:spcBef>
                <a:spcPts val="0"/>
              </a:spcBef>
              <a:buNone/>
              <a:defRPr sz="1000">
                <a:latin typeface="Helvetica Neue"/>
                <a:ea typeface="Helvetica Neue"/>
                <a:cs typeface="Helvetica Neue"/>
                <a:sym typeface="Helvetica Neue"/>
              </a:defRPr>
            </a:lvl7pPr>
            <a:lvl8pPr lvl="7" rtl="0">
              <a:spcBef>
                <a:spcPts val="0"/>
              </a:spcBef>
              <a:buNone/>
              <a:defRPr sz="1000">
                <a:latin typeface="Helvetica Neue"/>
                <a:ea typeface="Helvetica Neue"/>
                <a:cs typeface="Helvetica Neue"/>
                <a:sym typeface="Helvetica Neue"/>
              </a:defRPr>
            </a:lvl8pPr>
            <a:lvl9pPr lvl="8" rtl="0">
              <a:spcBef>
                <a:spcPts val="0"/>
              </a:spcBef>
              <a:buNone/>
              <a:defRPr sz="1000">
                <a:latin typeface="Helvetica Neue"/>
                <a:ea typeface="Helvetica Neue"/>
                <a:cs typeface="Helvetica Neue"/>
                <a:sym typeface="Helvetica Neue"/>
              </a:defRPr>
            </a:lvl9pPr>
          </a:lstStyle>
          <a:p/>
        </p:txBody>
      </p:sp>
      <p:sp>
        <p:nvSpPr>
          <p:cNvPr id="1634" name="Shape 1634"/>
          <p:cNvSpPr txBox="1"/>
          <p:nvPr>
            <p:ph idx="5" type="subTitle"/>
          </p:nvPr>
        </p:nvSpPr>
        <p:spPr>
          <a:xfrm>
            <a:off x="812275" y="3423700"/>
            <a:ext cx="1698000" cy="935400"/>
          </a:xfrm>
          <a:prstGeom prst="rect">
            <a:avLst/>
          </a:prstGeom>
          <a:noFill/>
          <a:ln>
            <a:noFill/>
          </a:ln>
        </p:spPr>
        <p:txBody>
          <a:bodyPr anchorCtr="0" anchor="t" bIns="91425" lIns="91425" rIns="91425" wrap="square" tIns="91425"/>
          <a:lstStyle>
            <a:lvl1pPr lvl="0" rtl="0">
              <a:lnSpc>
                <a:spcPct val="120000"/>
              </a:lnSpc>
              <a:spcBef>
                <a:spcPts val="0"/>
              </a:spcBef>
              <a:buNone/>
              <a:defRPr sz="1000">
                <a:solidFill>
                  <a:srgbClr val="12939A"/>
                </a:solidFill>
                <a:latin typeface="Helvetica Neue"/>
                <a:ea typeface="Helvetica Neue"/>
                <a:cs typeface="Helvetica Neue"/>
                <a:sym typeface="Helvetica Neue"/>
              </a:defRPr>
            </a:lvl1pPr>
            <a:lvl2pPr lvl="1" rtl="0">
              <a:spcBef>
                <a:spcPts val="0"/>
              </a:spcBef>
              <a:buNone/>
              <a:defRPr sz="1000">
                <a:solidFill>
                  <a:srgbClr val="12939A"/>
                </a:solidFill>
                <a:latin typeface="Helvetica Neue"/>
                <a:ea typeface="Helvetica Neue"/>
                <a:cs typeface="Helvetica Neue"/>
                <a:sym typeface="Helvetica Neue"/>
              </a:defRPr>
            </a:lvl2pPr>
            <a:lvl3pPr lvl="2" rtl="0">
              <a:spcBef>
                <a:spcPts val="0"/>
              </a:spcBef>
              <a:buNone/>
              <a:defRPr sz="1000">
                <a:solidFill>
                  <a:srgbClr val="12939A"/>
                </a:solidFill>
                <a:latin typeface="Helvetica Neue"/>
                <a:ea typeface="Helvetica Neue"/>
                <a:cs typeface="Helvetica Neue"/>
                <a:sym typeface="Helvetica Neue"/>
              </a:defRPr>
            </a:lvl3pPr>
            <a:lvl4pPr lvl="3" rtl="0">
              <a:spcBef>
                <a:spcPts val="0"/>
              </a:spcBef>
              <a:buNone/>
              <a:defRPr sz="1000">
                <a:solidFill>
                  <a:srgbClr val="12939A"/>
                </a:solidFill>
                <a:latin typeface="Helvetica Neue"/>
                <a:ea typeface="Helvetica Neue"/>
                <a:cs typeface="Helvetica Neue"/>
                <a:sym typeface="Helvetica Neue"/>
              </a:defRPr>
            </a:lvl4pPr>
            <a:lvl5pPr lvl="4" rtl="0">
              <a:spcBef>
                <a:spcPts val="0"/>
              </a:spcBef>
              <a:buNone/>
              <a:defRPr sz="1000">
                <a:solidFill>
                  <a:srgbClr val="12939A"/>
                </a:solidFill>
                <a:latin typeface="Helvetica Neue"/>
                <a:ea typeface="Helvetica Neue"/>
                <a:cs typeface="Helvetica Neue"/>
                <a:sym typeface="Helvetica Neue"/>
              </a:defRPr>
            </a:lvl5pPr>
            <a:lvl6pPr lvl="5" rtl="0">
              <a:spcBef>
                <a:spcPts val="0"/>
              </a:spcBef>
              <a:buNone/>
              <a:defRPr sz="1000">
                <a:solidFill>
                  <a:srgbClr val="12939A"/>
                </a:solidFill>
                <a:latin typeface="Helvetica Neue"/>
                <a:ea typeface="Helvetica Neue"/>
                <a:cs typeface="Helvetica Neue"/>
                <a:sym typeface="Helvetica Neue"/>
              </a:defRPr>
            </a:lvl6pPr>
            <a:lvl7pPr lvl="6" rtl="0">
              <a:spcBef>
                <a:spcPts val="0"/>
              </a:spcBef>
              <a:buNone/>
              <a:defRPr sz="1000">
                <a:solidFill>
                  <a:srgbClr val="12939A"/>
                </a:solidFill>
                <a:latin typeface="Helvetica Neue"/>
                <a:ea typeface="Helvetica Neue"/>
                <a:cs typeface="Helvetica Neue"/>
                <a:sym typeface="Helvetica Neue"/>
              </a:defRPr>
            </a:lvl7pPr>
            <a:lvl8pPr lvl="7" rtl="0">
              <a:spcBef>
                <a:spcPts val="0"/>
              </a:spcBef>
              <a:buNone/>
              <a:defRPr sz="1000">
                <a:solidFill>
                  <a:srgbClr val="12939A"/>
                </a:solidFill>
                <a:latin typeface="Helvetica Neue"/>
                <a:ea typeface="Helvetica Neue"/>
                <a:cs typeface="Helvetica Neue"/>
                <a:sym typeface="Helvetica Neue"/>
              </a:defRPr>
            </a:lvl8pPr>
            <a:lvl9pPr lvl="8" rtl="0">
              <a:spcBef>
                <a:spcPts val="0"/>
              </a:spcBef>
              <a:buNone/>
              <a:defRPr sz="1000">
                <a:solidFill>
                  <a:srgbClr val="12939A"/>
                </a:solidFill>
                <a:latin typeface="Helvetica Neue"/>
                <a:ea typeface="Helvetica Neue"/>
                <a:cs typeface="Helvetica Neue"/>
                <a:sym typeface="Helvetica Neue"/>
              </a:defRPr>
            </a:lvl9pPr>
          </a:lstStyle>
          <a:p/>
        </p:txBody>
      </p:sp>
      <p:sp>
        <p:nvSpPr>
          <p:cNvPr id="1635" name="Shape 1635"/>
          <p:cNvSpPr txBox="1"/>
          <p:nvPr>
            <p:ph idx="6" type="subTitle"/>
          </p:nvPr>
        </p:nvSpPr>
        <p:spPr>
          <a:xfrm>
            <a:off x="2759175" y="3423700"/>
            <a:ext cx="1698000" cy="935400"/>
          </a:xfrm>
          <a:prstGeom prst="rect">
            <a:avLst/>
          </a:prstGeom>
          <a:noFill/>
          <a:ln>
            <a:noFill/>
          </a:ln>
        </p:spPr>
        <p:txBody>
          <a:bodyPr anchorCtr="0" anchor="t" bIns="91425" lIns="91425" rIns="91425" wrap="square" tIns="91425"/>
          <a:lstStyle>
            <a:lvl1pPr lvl="0" rtl="0">
              <a:lnSpc>
                <a:spcPct val="120000"/>
              </a:lnSpc>
              <a:spcBef>
                <a:spcPts val="0"/>
              </a:spcBef>
              <a:buNone/>
              <a:defRPr sz="1000">
                <a:solidFill>
                  <a:srgbClr val="12939A"/>
                </a:solidFill>
                <a:latin typeface="Helvetica Neue"/>
                <a:ea typeface="Helvetica Neue"/>
                <a:cs typeface="Helvetica Neue"/>
                <a:sym typeface="Helvetica Neue"/>
              </a:defRPr>
            </a:lvl1pPr>
            <a:lvl2pPr lvl="1" rtl="0">
              <a:spcBef>
                <a:spcPts val="0"/>
              </a:spcBef>
              <a:buNone/>
              <a:defRPr sz="1000">
                <a:solidFill>
                  <a:srgbClr val="12939A"/>
                </a:solidFill>
                <a:latin typeface="Helvetica Neue"/>
                <a:ea typeface="Helvetica Neue"/>
                <a:cs typeface="Helvetica Neue"/>
                <a:sym typeface="Helvetica Neue"/>
              </a:defRPr>
            </a:lvl2pPr>
            <a:lvl3pPr lvl="2" rtl="0">
              <a:spcBef>
                <a:spcPts val="0"/>
              </a:spcBef>
              <a:buNone/>
              <a:defRPr sz="1000">
                <a:solidFill>
                  <a:srgbClr val="12939A"/>
                </a:solidFill>
                <a:latin typeface="Helvetica Neue"/>
                <a:ea typeface="Helvetica Neue"/>
                <a:cs typeface="Helvetica Neue"/>
                <a:sym typeface="Helvetica Neue"/>
              </a:defRPr>
            </a:lvl3pPr>
            <a:lvl4pPr lvl="3" rtl="0">
              <a:spcBef>
                <a:spcPts val="0"/>
              </a:spcBef>
              <a:buNone/>
              <a:defRPr sz="1000">
                <a:solidFill>
                  <a:srgbClr val="12939A"/>
                </a:solidFill>
                <a:latin typeface="Helvetica Neue"/>
                <a:ea typeface="Helvetica Neue"/>
                <a:cs typeface="Helvetica Neue"/>
                <a:sym typeface="Helvetica Neue"/>
              </a:defRPr>
            </a:lvl4pPr>
            <a:lvl5pPr lvl="4" rtl="0">
              <a:spcBef>
                <a:spcPts val="0"/>
              </a:spcBef>
              <a:buNone/>
              <a:defRPr sz="1000">
                <a:solidFill>
                  <a:srgbClr val="12939A"/>
                </a:solidFill>
                <a:latin typeface="Helvetica Neue"/>
                <a:ea typeface="Helvetica Neue"/>
                <a:cs typeface="Helvetica Neue"/>
                <a:sym typeface="Helvetica Neue"/>
              </a:defRPr>
            </a:lvl5pPr>
            <a:lvl6pPr lvl="5" rtl="0">
              <a:spcBef>
                <a:spcPts val="0"/>
              </a:spcBef>
              <a:buNone/>
              <a:defRPr sz="1000">
                <a:solidFill>
                  <a:srgbClr val="12939A"/>
                </a:solidFill>
                <a:latin typeface="Helvetica Neue"/>
                <a:ea typeface="Helvetica Neue"/>
                <a:cs typeface="Helvetica Neue"/>
                <a:sym typeface="Helvetica Neue"/>
              </a:defRPr>
            </a:lvl6pPr>
            <a:lvl7pPr lvl="6" rtl="0">
              <a:spcBef>
                <a:spcPts val="0"/>
              </a:spcBef>
              <a:buNone/>
              <a:defRPr sz="1000">
                <a:solidFill>
                  <a:srgbClr val="12939A"/>
                </a:solidFill>
                <a:latin typeface="Helvetica Neue"/>
                <a:ea typeface="Helvetica Neue"/>
                <a:cs typeface="Helvetica Neue"/>
                <a:sym typeface="Helvetica Neue"/>
              </a:defRPr>
            </a:lvl7pPr>
            <a:lvl8pPr lvl="7" rtl="0">
              <a:spcBef>
                <a:spcPts val="0"/>
              </a:spcBef>
              <a:buNone/>
              <a:defRPr sz="1000">
                <a:solidFill>
                  <a:srgbClr val="12939A"/>
                </a:solidFill>
                <a:latin typeface="Helvetica Neue"/>
                <a:ea typeface="Helvetica Neue"/>
                <a:cs typeface="Helvetica Neue"/>
                <a:sym typeface="Helvetica Neue"/>
              </a:defRPr>
            </a:lvl8pPr>
            <a:lvl9pPr lvl="8" rtl="0">
              <a:spcBef>
                <a:spcPts val="0"/>
              </a:spcBef>
              <a:buNone/>
              <a:defRPr sz="1000">
                <a:solidFill>
                  <a:srgbClr val="12939A"/>
                </a:solidFill>
                <a:latin typeface="Helvetica Neue"/>
                <a:ea typeface="Helvetica Neue"/>
                <a:cs typeface="Helvetica Neue"/>
                <a:sym typeface="Helvetica Neue"/>
              </a:defRPr>
            </a:lvl9pPr>
          </a:lstStyle>
          <a:p/>
        </p:txBody>
      </p:sp>
      <p:sp>
        <p:nvSpPr>
          <p:cNvPr id="1636" name="Shape 1636"/>
          <p:cNvSpPr txBox="1"/>
          <p:nvPr>
            <p:ph idx="7" type="subTitle"/>
          </p:nvPr>
        </p:nvSpPr>
        <p:spPr>
          <a:xfrm>
            <a:off x="4692775" y="3423700"/>
            <a:ext cx="1698000" cy="935400"/>
          </a:xfrm>
          <a:prstGeom prst="rect">
            <a:avLst/>
          </a:prstGeom>
          <a:noFill/>
          <a:ln>
            <a:noFill/>
          </a:ln>
        </p:spPr>
        <p:txBody>
          <a:bodyPr anchorCtr="0" anchor="t" bIns="91425" lIns="91425" rIns="91425" wrap="square" tIns="91425"/>
          <a:lstStyle>
            <a:lvl1pPr lvl="0" rtl="0">
              <a:lnSpc>
                <a:spcPct val="120000"/>
              </a:lnSpc>
              <a:spcBef>
                <a:spcPts val="0"/>
              </a:spcBef>
              <a:buNone/>
              <a:defRPr sz="1000">
                <a:solidFill>
                  <a:srgbClr val="12939A"/>
                </a:solidFill>
                <a:latin typeface="Helvetica Neue"/>
                <a:ea typeface="Helvetica Neue"/>
                <a:cs typeface="Helvetica Neue"/>
                <a:sym typeface="Helvetica Neue"/>
              </a:defRPr>
            </a:lvl1pPr>
            <a:lvl2pPr lvl="1" rtl="0">
              <a:spcBef>
                <a:spcPts val="0"/>
              </a:spcBef>
              <a:buNone/>
              <a:defRPr sz="1000">
                <a:solidFill>
                  <a:srgbClr val="12939A"/>
                </a:solidFill>
                <a:latin typeface="Helvetica Neue"/>
                <a:ea typeface="Helvetica Neue"/>
                <a:cs typeface="Helvetica Neue"/>
                <a:sym typeface="Helvetica Neue"/>
              </a:defRPr>
            </a:lvl2pPr>
            <a:lvl3pPr lvl="2" rtl="0">
              <a:spcBef>
                <a:spcPts val="0"/>
              </a:spcBef>
              <a:buNone/>
              <a:defRPr sz="1000">
                <a:solidFill>
                  <a:srgbClr val="12939A"/>
                </a:solidFill>
                <a:latin typeface="Helvetica Neue"/>
                <a:ea typeface="Helvetica Neue"/>
                <a:cs typeface="Helvetica Neue"/>
                <a:sym typeface="Helvetica Neue"/>
              </a:defRPr>
            </a:lvl3pPr>
            <a:lvl4pPr lvl="3" rtl="0">
              <a:spcBef>
                <a:spcPts val="0"/>
              </a:spcBef>
              <a:buNone/>
              <a:defRPr sz="1000">
                <a:solidFill>
                  <a:srgbClr val="12939A"/>
                </a:solidFill>
                <a:latin typeface="Helvetica Neue"/>
                <a:ea typeface="Helvetica Neue"/>
                <a:cs typeface="Helvetica Neue"/>
                <a:sym typeface="Helvetica Neue"/>
              </a:defRPr>
            </a:lvl4pPr>
            <a:lvl5pPr lvl="4" rtl="0">
              <a:spcBef>
                <a:spcPts val="0"/>
              </a:spcBef>
              <a:buNone/>
              <a:defRPr sz="1000">
                <a:solidFill>
                  <a:srgbClr val="12939A"/>
                </a:solidFill>
                <a:latin typeface="Helvetica Neue"/>
                <a:ea typeface="Helvetica Neue"/>
                <a:cs typeface="Helvetica Neue"/>
                <a:sym typeface="Helvetica Neue"/>
              </a:defRPr>
            </a:lvl5pPr>
            <a:lvl6pPr lvl="5" rtl="0">
              <a:spcBef>
                <a:spcPts val="0"/>
              </a:spcBef>
              <a:buNone/>
              <a:defRPr sz="1000">
                <a:solidFill>
                  <a:srgbClr val="12939A"/>
                </a:solidFill>
                <a:latin typeface="Helvetica Neue"/>
                <a:ea typeface="Helvetica Neue"/>
                <a:cs typeface="Helvetica Neue"/>
                <a:sym typeface="Helvetica Neue"/>
              </a:defRPr>
            </a:lvl6pPr>
            <a:lvl7pPr lvl="6" rtl="0">
              <a:spcBef>
                <a:spcPts val="0"/>
              </a:spcBef>
              <a:buNone/>
              <a:defRPr sz="1000">
                <a:solidFill>
                  <a:srgbClr val="12939A"/>
                </a:solidFill>
                <a:latin typeface="Helvetica Neue"/>
                <a:ea typeface="Helvetica Neue"/>
                <a:cs typeface="Helvetica Neue"/>
                <a:sym typeface="Helvetica Neue"/>
              </a:defRPr>
            </a:lvl7pPr>
            <a:lvl8pPr lvl="7" rtl="0">
              <a:spcBef>
                <a:spcPts val="0"/>
              </a:spcBef>
              <a:buNone/>
              <a:defRPr sz="1000">
                <a:solidFill>
                  <a:srgbClr val="12939A"/>
                </a:solidFill>
                <a:latin typeface="Helvetica Neue"/>
                <a:ea typeface="Helvetica Neue"/>
                <a:cs typeface="Helvetica Neue"/>
                <a:sym typeface="Helvetica Neue"/>
              </a:defRPr>
            </a:lvl8pPr>
            <a:lvl9pPr lvl="8" rtl="0">
              <a:spcBef>
                <a:spcPts val="0"/>
              </a:spcBef>
              <a:buNone/>
              <a:defRPr sz="1000">
                <a:solidFill>
                  <a:srgbClr val="12939A"/>
                </a:solidFill>
                <a:latin typeface="Helvetica Neue"/>
                <a:ea typeface="Helvetica Neue"/>
                <a:cs typeface="Helvetica Neue"/>
                <a:sym typeface="Helvetica Neue"/>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akeholders">
    <p:spTree>
      <p:nvGrpSpPr>
        <p:cNvPr id="1637" name="Shape 1637"/>
        <p:cNvGrpSpPr/>
        <p:nvPr/>
      </p:nvGrpSpPr>
      <p:grpSpPr>
        <a:xfrm>
          <a:off x="0" y="0"/>
          <a:ext cx="0" cy="0"/>
          <a:chOff x="0" y="0"/>
          <a:chExt cx="0" cy="0"/>
        </a:xfrm>
      </p:grpSpPr>
      <p:sp>
        <p:nvSpPr>
          <p:cNvPr id="1638" name="Shape 1638"/>
          <p:cNvSpPr txBox="1"/>
          <p:nvPr/>
        </p:nvSpPr>
        <p:spPr>
          <a:xfrm>
            <a:off x="807550" y="2016150"/>
            <a:ext cx="1579500" cy="3243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rPr lang="en" sz="1500">
                <a:solidFill>
                  <a:srgbClr val="212121"/>
                </a:solidFill>
                <a:latin typeface="Helvetica Neue"/>
                <a:ea typeface="Helvetica Neue"/>
                <a:cs typeface="Helvetica Neue"/>
                <a:sym typeface="Helvetica Neue"/>
              </a:rPr>
              <a:t>Reviewing</a:t>
            </a:r>
          </a:p>
        </p:txBody>
      </p:sp>
      <p:sp>
        <p:nvSpPr>
          <p:cNvPr id="1639" name="Shape 1639"/>
          <p:cNvSpPr txBox="1"/>
          <p:nvPr/>
        </p:nvSpPr>
        <p:spPr>
          <a:xfrm>
            <a:off x="2748606" y="2016150"/>
            <a:ext cx="1579500" cy="3243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rPr lang="en" sz="1500">
                <a:solidFill>
                  <a:srgbClr val="212121"/>
                </a:solidFill>
                <a:latin typeface="Helvetica Neue"/>
                <a:ea typeface="Helvetica Neue"/>
                <a:cs typeface="Helvetica Neue"/>
                <a:sym typeface="Helvetica Neue"/>
              </a:rPr>
              <a:t>Informing</a:t>
            </a:r>
          </a:p>
        </p:txBody>
      </p:sp>
      <p:sp>
        <p:nvSpPr>
          <p:cNvPr id="1640" name="Shape 1640"/>
          <p:cNvSpPr txBox="1"/>
          <p:nvPr/>
        </p:nvSpPr>
        <p:spPr>
          <a:xfrm>
            <a:off x="4702140" y="2016150"/>
            <a:ext cx="1579500" cy="3243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rPr lang="en" sz="1500">
                <a:solidFill>
                  <a:srgbClr val="212121"/>
                </a:solidFill>
                <a:latin typeface="Helvetica Neue"/>
                <a:ea typeface="Helvetica Neue"/>
                <a:cs typeface="Helvetica Neue"/>
                <a:sym typeface="Helvetica Neue"/>
              </a:rPr>
              <a:t>Aware</a:t>
            </a:r>
          </a:p>
        </p:txBody>
      </p:sp>
      <p:grpSp>
        <p:nvGrpSpPr>
          <p:cNvPr id="1641" name="Shape 1641"/>
          <p:cNvGrpSpPr/>
          <p:nvPr/>
        </p:nvGrpSpPr>
        <p:grpSpPr>
          <a:xfrm>
            <a:off x="0" y="-123"/>
            <a:ext cx="9144000" cy="1373400"/>
            <a:chOff x="0" y="-123"/>
            <a:chExt cx="9144000" cy="1373400"/>
          </a:xfrm>
        </p:grpSpPr>
        <p:sp>
          <p:nvSpPr>
            <p:cNvPr id="1642" name="Shape 1642"/>
            <p:cNvSpPr/>
            <p:nvPr/>
          </p:nvSpPr>
          <p:spPr>
            <a:xfrm flipH="1" rot="10800000">
              <a:off x="0" y="-123"/>
              <a:ext cx="9144000" cy="1373400"/>
            </a:xfrm>
            <a:prstGeom prst="rect">
              <a:avLst/>
            </a:prstGeom>
            <a:solidFill>
              <a:srgbClr val="F1F1F1"/>
            </a:solidFill>
            <a:ln>
              <a:noFill/>
            </a:ln>
          </p:spPr>
          <p:txBody>
            <a:bodyPr anchorCtr="0" anchor="ctr" bIns="19050" lIns="19050" rIns="19050" wrap="square" tIns="19050">
              <a:noAutofit/>
            </a:bodyPr>
            <a:lstStyle/>
            <a:p>
              <a:pPr indent="0" lvl="0" marL="0" marR="0" rtl="0" algn="ctr">
                <a:lnSpc>
                  <a:spcPct val="100000"/>
                </a:lnSpc>
                <a:spcBef>
                  <a:spcPts val="0"/>
                </a:spcBef>
                <a:spcAft>
                  <a:spcPts val="0"/>
                </a:spcAft>
                <a:buClr>
                  <a:srgbClr val="F1F1F1"/>
                </a:buClr>
                <a:buFont typeface="Arial"/>
                <a:buNone/>
              </a:pPr>
              <a:r>
                <a:t/>
              </a:r>
              <a:endParaRPr b="0" i="0" sz="1100" u="none" cap="none" strike="noStrike">
                <a:solidFill>
                  <a:srgbClr val="F1F1F1"/>
                </a:solidFill>
                <a:latin typeface="Arial"/>
                <a:ea typeface="Arial"/>
                <a:cs typeface="Arial"/>
                <a:sym typeface="Arial"/>
              </a:endParaRPr>
            </a:p>
          </p:txBody>
        </p:sp>
        <p:sp>
          <p:nvSpPr>
            <p:cNvPr id="1643" name="Shape 1643"/>
            <p:cNvSpPr txBox="1"/>
            <p:nvPr/>
          </p:nvSpPr>
          <p:spPr>
            <a:xfrm>
              <a:off x="874603" y="437138"/>
              <a:ext cx="3204000" cy="430500"/>
            </a:xfrm>
            <a:prstGeom prst="rect">
              <a:avLst/>
            </a:prstGeom>
            <a:solidFill>
              <a:srgbClr val="F1F1F1"/>
            </a:solidFill>
            <a:ln>
              <a:noFill/>
            </a:ln>
          </p:spPr>
          <p:txBody>
            <a:bodyPr anchorCtr="0" anchor="t" bIns="34275" lIns="34275" rIns="34275" wrap="square" tIns="34275">
              <a:noAutofit/>
            </a:bodyPr>
            <a:lstStyle/>
            <a:p>
              <a:pPr indent="0" lvl="0" marL="0" rtl="0">
                <a:spcBef>
                  <a:spcPts val="0"/>
                </a:spcBef>
                <a:buNone/>
              </a:pPr>
              <a:r>
                <a:rPr lang="en" sz="2600">
                  <a:latin typeface="Helvetica Neue"/>
                  <a:ea typeface="Helvetica Neue"/>
                  <a:cs typeface="Helvetica Neue"/>
                  <a:sym typeface="Helvetica Neue"/>
                </a:rPr>
                <a:t>Stakeholders</a:t>
              </a:r>
            </a:p>
          </p:txBody>
        </p:sp>
      </p:grpSp>
      <p:sp>
        <p:nvSpPr>
          <p:cNvPr id="1644" name="Shape 1644"/>
          <p:cNvSpPr txBox="1"/>
          <p:nvPr/>
        </p:nvSpPr>
        <p:spPr>
          <a:xfrm>
            <a:off x="6655690" y="2016150"/>
            <a:ext cx="1579500" cy="3243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rPr lang="en" sz="1500">
                <a:solidFill>
                  <a:srgbClr val="212121"/>
                </a:solidFill>
                <a:latin typeface="Helvetica Neue"/>
                <a:ea typeface="Helvetica Neue"/>
                <a:cs typeface="Helvetica Neue"/>
                <a:sym typeface="Helvetica Neue"/>
              </a:rPr>
              <a:t>Reference Links</a:t>
            </a:r>
          </a:p>
          <a:p>
            <a:pPr indent="0" lvl="0" marL="0" rtl="0">
              <a:lnSpc>
                <a:spcPct val="115000"/>
              </a:lnSpc>
              <a:spcBef>
                <a:spcPts val="0"/>
              </a:spcBef>
              <a:buNone/>
            </a:pPr>
            <a:r>
              <a:t/>
            </a:r>
            <a:endParaRPr sz="1500">
              <a:solidFill>
                <a:srgbClr val="212121"/>
              </a:solidFill>
              <a:latin typeface="Helvetica Neue"/>
              <a:ea typeface="Helvetica Neue"/>
              <a:cs typeface="Helvetica Neue"/>
              <a:sym typeface="Helvetica Neue"/>
            </a:endParaRPr>
          </a:p>
        </p:txBody>
      </p:sp>
      <p:sp>
        <p:nvSpPr>
          <p:cNvPr id="1645" name="Shape 1645"/>
          <p:cNvSpPr txBox="1"/>
          <p:nvPr>
            <p:ph idx="1" type="subTitle"/>
          </p:nvPr>
        </p:nvSpPr>
        <p:spPr>
          <a:xfrm>
            <a:off x="812275" y="2414375"/>
            <a:ext cx="1698000" cy="1909800"/>
          </a:xfrm>
          <a:prstGeom prst="rect">
            <a:avLst/>
          </a:prstGeom>
          <a:noFill/>
          <a:ln>
            <a:noFill/>
          </a:ln>
        </p:spPr>
        <p:txBody>
          <a:bodyPr anchorCtr="0" anchor="t" bIns="91425" lIns="91425" rIns="91425" wrap="square" tIns="91425"/>
          <a:lstStyle>
            <a:lvl1pPr lvl="0" rtl="0">
              <a:lnSpc>
                <a:spcPct val="120000"/>
              </a:lnSpc>
              <a:spcBef>
                <a:spcPts val="0"/>
              </a:spcBef>
              <a:buNone/>
              <a:defRPr sz="1000">
                <a:solidFill>
                  <a:srgbClr val="777777"/>
                </a:solidFill>
                <a:latin typeface="Helvetica Neue"/>
                <a:ea typeface="Helvetica Neue"/>
                <a:cs typeface="Helvetica Neue"/>
                <a:sym typeface="Helvetica Neue"/>
              </a:defRPr>
            </a:lvl1pPr>
            <a:lvl2pPr lvl="1" rtl="0">
              <a:spcBef>
                <a:spcPts val="0"/>
              </a:spcBef>
              <a:buNone/>
              <a:defRPr sz="1000">
                <a:latin typeface="Helvetica Neue"/>
                <a:ea typeface="Helvetica Neue"/>
                <a:cs typeface="Helvetica Neue"/>
                <a:sym typeface="Helvetica Neue"/>
              </a:defRPr>
            </a:lvl2pPr>
            <a:lvl3pPr lvl="2" rtl="0">
              <a:spcBef>
                <a:spcPts val="0"/>
              </a:spcBef>
              <a:buNone/>
              <a:defRPr sz="1000">
                <a:latin typeface="Helvetica Neue"/>
                <a:ea typeface="Helvetica Neue"/>
                <a:cs typeface="Helvetica Neue"/>
                <a:sym typeface="Helvetica Neue"/>
              </a:defRPr>
            </a:lvl3pPr>
            <a:lvl4pPr lvl="3" rtl="0">
              <a:spcBef>
                <a:spcPts val="0"/>
              </a:spcBef>
              <a:buNone/>
              <a:defRPr sz="1000">
                <a:latin typeface="Helvetica Neue"/>
                <a:ea typeface="Helvetica Neue"/>
                <a:cs typeface="Helvetica Neue"/>
                <a:sym typeface="Helvetica Neue"/>
              </a:defRPr>
            </a:lvl4pPr>
            <a:lvl5pPr lvl="4" rtl="0">
              <a:spcBef>
                <a:spcPts val="0"/>
              </a:spcBef>
              <a:buNone/>
              <a:defRPr sz="1000">
                <a:latin typeface="Helvetica Neue"/>
                <a:ea typeface="Helvetica Neue"/>
                <a:cs typeface="Helvetica Neue"/>
                <a:sym typeface="Helvetica Neue"/>
              </a:defRPr>
            </a:lvl5pPr>
            <a:lvl6pPr lvl="5" rtl="0">
              <a:spcBef>
                <a:spcPts val="0"/>
              </a:spcBef>
              <a:buNone/>
              <a:defRPr sz="1000">
                <a:latin typeface="Helvetica Neue"/>
                <a:ea typeface="Helvetica Neue"/>
                <a:cs typeface="Helvetica Neue"/>
                <a:sym typeface="Helvetica Neue"/>
              </a:defRPr>
            </a:lvl6pPr>
            <a:lvl7pPr lvl="6" rtl="0">
              <a:spcBef>
                <a:spcPts val="0"/>
              </a:spcBef>
              <a:buNone/>
              <a:defRPr sz="1000">
                <a:latin typeface="Helvetica Neue"/>
                <a:ea typeface="Helvetica Neue"/>
                <a:cs typeface="Helvetica Neue"/>
                <a:sym typeface="Helvetica Neue"/>
              </a:defRPr>
            </a:lvl7pPr>
            <a:lvl8pPr lvl="7" rtl="0">
              <a:spcBef>
                <a:spcPts val="0"/>
              </a:spcBef>
              <a:buNone/>
              <a:defRPr sz="1000">
                <a:latin typeface="Helvetica Neue"/>
                <a:ea typeface="Helvetica Neue"/>
                <a:cs typeface="Helvetica Neue"/>
                <a:sym typeface="Helvetica Neue"/>
              </a:defRPr>
            </a:lvl8pPr>
            <a:lvl9pPr lvl="8" rtl="0">
              <a:spcBef>
                <a:spcPts val="0"/>
              </a:spcBef>
              <a:buNone/>
              <a:defRPr sz="1000">
                <a:latin typeface="Helvetica Neue"/>
                <a:ea typeface="Helvetica Neue"/>
                <a:cs typeface="Helvetica Neue"/>
                <a:sym typeface="Helvetica Neue"/>
              </a:defRPr>
            </a:lvl9pPr>
          </a:lstStyle>
          <a:p/>
        </p:txBody>
      </p:sp>
      <p:sp>
        <p:nvSpPr>
          <p:cNvPr id="1646" name="Shape 1646"/>
          <p:cNvSpPr txBox="1"/>
          <p:nvPr>
            <p:ph idx="2" type="subTitle"/>
          </p:nvPr>
        </p:nvSpPr>
        <p:spPr>
          <a:xfrm>
            <a:off x="2759175" y="2414375"/>
            <a:ext cx="1698000" cy="1909800"/>
          </a:xfrm>
          <a:prstGeom prst="rect">
            <a:avLst/>
          </a:prstGeom>
          <a:noFill/>
          <a:ln>
            <a:noFill/>
          </a:ln>
        </p:spPr>
        <p:txBody>
          <a:bodyPr anchorCtr="0" anchor="t" bIns="91425" lIns="91425" rIns="91425" wrap="square" tIns="91425"/>
          <a:lstStyle>
            <a:lvl1pPr lvl="0" rtl="0">
              <a:lnSpc>
                <a:spcPct val="120000"/>
              </a:lnSpc>
              <a:spcBef>
                <a:spcPts val="0"/>
              </a:spcBef>
              <a:buNone/>
              <a:defRPr sz="1000">
                <a:solidFill>
                  <a:srgbClr val="777777"/>
                </a:solidFill>
                <a:latin typeface="Helvetica Neue"/>
                <a:ea typeface="Helvetica Neue"/>
                <a:cs typeface="Helvetica Neue"/>
                <a:sym typeface="Helvetica Neue"/>
              </a:defRPr>
            </a:lvl1pPr>
            <a:lvl2pPr lvl="1" rtl="0">
              <a:spcBef>
                <a:spcPts val="0"/>
              </a:spcBef>
              <a:buNone/>
              <a:defRPr sz="1000">
                <a:latin typeface="Helvetica Neue"/>
                <a:ea typeface="Helvetica Neue"/>
                <a:cs typeface="Helvetica Neue"/>
                <a:sym typeface="Helvetica Neue"/>
              </a:defRPr>
            </a:lvl2pPr>
            <a:lvl3pPr lvl="2" rtl="0">
              <a:spcBef>
                <a:spcPts val="0"/>
              </a:spcBef>
              <a:buNone/>
              <a:defRPr sz="1000">
                <a:latin typeface="Helvetica Neue"/>
                <a:ea typeface="Helvetica Neue"/>
                <a:cs typeface="Helvetica Neue"/>
                <a:sym typeface="Helvetica Neue"/>
              </a:defRPr>
            </a:lvl3pPr>
            <a:lvl4pPr lvl="3" rtl="0">
              <a:spcBef>
                <a:spcPts val="0"/>
              </a:spcBef>
              <a:buNone/>
              <a:defRPr sz="1000">
                <a:latin typeface="Helvetica Neue"/>
                <a:ea typeface="Helvetica Neue"/>
                <a:cs typeface="Helvetica Neue"/>
                <a:sym typeface="Helvetica Neue"/>
              </a:defRPr>
            </a:lvl4pPr>
            <a:lvl5pPr lvl="4" rtl="0">
              <a:spcBef>
                <a:spcPts val="0"/>
              </a:spcBef>
              <a:buNone/>
              <a:defRPr sz="1000">
                <a:latin typeface="Helvetica Neue"/>
                <a:ea typeface="Helvetica Neue"/>
                <a:cs typeface="Helvetica Neue"/>
                <a:sym typeface="Helvetica Neue"/>
              </a:defRPr>
            </a:lvl5pPr>
            <a:lvl6pPr lvl="5" rtl="0">
              <a:spcBef>
                <a:spcPts val="0"/>
              </a:spcBef>
              <a:buNone/>
              <a:defRPr sz="1000">
                <a:latin typeface="Helvetica Neue"/>
                <a:ea typeface="Helvetica Neue"/>
                <a:cs typeface="Helvetica Neue"/>
                <a:sym typeface="Helvetica Neue"/>
              </a:defRPr>
            </a:lvl6pPr>
            <a:lvl7pPr lvl="6" rtl="0">
              <a:spcBef>
                <a:spcPts val="0"/>
              </a:spcBef>
              <a:buNone/>
              <a:defRPr sz="1000">
                <a:latin typeface="Helvetica Neue"/>
                <a:ea typeface="Helvetica Neue"/>
                <a:cs typeface="Helvetica Neue"/>
                <a:sym typeface="Helvetica Neue"/>
              </a:defRPr>
            </a:lvl7pPr>
            <a:lvl8pPr lvl="7" rtl="0">
              <a:spcBef>
                <a:spcPts val="0"/>
              </a:spcBef>
              <a:buNone/>
              <a:defRPr sz="1000">
                <a:latin typeface="Helvetica Neue"/>
                <a:ea typeface="Helvetica Neue"/>
                <a:cs typeface="Helvetica Neue"/>
                <a:sym typeface="Helvetica Neue"/>
              </a:defRPr>
            </a:lvl8pPr>
            <a:lvl9pPr lvl="8" rtl="0">
              <a:spcBef>
                <a:spcPts val="0"/>
              </a:spcBef>
              <a:buNone/>
              <a:defRPr sz="1000">
                <a:latin typeface="Helvetica Neue"/>
                <a:ea typeface="Helvetica Neue"/>
                <a:cs typeface="Helvetica Neue"/>
                <a:sym typeface="Helvetica Neue"/>
              </a:defRPr>
            </a:lvl9pPr>
          </a:lstStyle>
          <a:p/>
        </p:txBody>
      </p:sp>
      <p:sp>
        <p:nvSpPr>
          <p:cNvPr id="1647" name="Shape 1647"/>
          <p:cNvSpPr txBox="1"/>
          <p:nvPr>
            <p:ph idx="3" type="subTitle"/>
          </p:nvPr>
        </p:nvSpPr>
        <p:spPr>
          <a:xfrm>
            <a:off x="4692775" y="2414375"/>
            <a:ext cx="1698000" cy="1909800"/>
          </a:xfrm>
          <a:prstGeom prst="rect">
            <a:avLst/>
          </a:prstGeom>
          <a:noFill/>
          <a:ln>
            <a:noFill/>
          </a:ln>
        </p:spPr>
        <p:txBody>
          <a:bodyPr anchorCtr="0" anchor="t" bIns="91425" lIns="91425" rIns="91425" wrap="square" tIns="91425"/>
          <a:lstStyle>
            <a:lvl1pPr lvl="0" rtl="0">
              <a:lnSpc>
                <a:spcPct val="120000"/>
              </a:lnSpc>
              <a:spcBef>
                <a:spcPts val="0"/>
              </a:spcBef>
              <a:buNone/>
              <a:defRPr sz="1000">
                <a:solidFill>
                  <a:srgbClr val="777777"/>
                </a:solidFill>
                <a:latin typeface="Helvetica Neue"/>
                <a:ea typeface="Helvetica Neue"/>
                <a:cs typeface="Helvetica Neue"/>
                <a:sym typeface="Helvetica Neue"/>
              </a:defRPr>
            </a:lvl1pPr>
            <a:lvl2pPr lvl="1" rtl="0">
              <a:spcBef>
                <a:spcPts val="0"/>
              </a:spcBef>
              <a:buNone/>
              <a:defRPr sz="1000">
                <a:latin typeface="Helvetica Neue"/>
                <a:ea typeface="Helvetica Neue"/>
                <a:cs typeface="Helvetica Neue"/>
                <a:sym typeface="Helvetica Neue"/>
              </a:defRPr>
            </a:lvl2pPr>
            <a:lvl3pPr lvl="2" rtl="0">
              <a:spcBef>
                <a:spcPts val="0"/>
              </a:spcBef>
              <a:buNone/>
              <a:defRPr sz="1000">
                <a:latin typeface="Helvetica Neue"/>
                <a:ea typeface="Helvetica Neue"/>
                <a:cs typeface="Helvetica Neue"/>
                <a:sym typeface="Helvetica Neue"/>
              </a:defRPr>
            </a:lvl3pPr>
            <a:lvl4pPr lvl="3" rtl="0">
              <a:spcBef>
                <a:spcPts val="0"/>
              </a:spcBef>
              <a:buNone/>
              <a:defRPr sz="1000">
                <a:latin typeface="Helvetica Neue"/>
                <a:ea typeface="Helvetica Neue"/>
                <a:cs typeface="Helvetica Neue"/>
                <a:sym typeface="Helvetica Neue"/>
              </a:defRPr>
            </a:lvl4pPr>
            <a:lvl5pPr lvl="4" rtl="0">
              <a:spcBef>
                <a:spcPts val="0"/>
              </a:spcBef>
              <a:buNone/>
              <a:defRPr sz="1000">
                <a:latin typeface="Helvetica Neue"/>
                <a:ea typeface="Helvetica Neue"/>
                <a:cs typeface="Helvetica Neue"/>
                <a:sym typeface="Helvetica Neue"/>
              </a:defRPr>
            </a:lvl5pPr>
            <a:lvl6pPr lvl="5" rtl="0">
              <a:spcBef>
                <a:spcPts val="0"/>
              </a:spcBef>
              <a:buNone/>
              <a:defRPr sz="1000">
                <a:latin typeface="Helvetica Neue"/>
                <a:ea typeface="Helvetica Neue"/>
                <a:cs typeface="Helvetica Neue"/>
                <a:sym typeface="Helvetica Neue"/>
              </a:defRPr>
            </a:lvl6pPr>
            <a:lvl7pPr lvl="6" rtl="0">
              <a:spcBef>
                <a:spcPts val="0"/>
              </a:spcBef>
              <a:buNone/>
              <a:defRPr sz="1000">
                <a:latin typeface="Helvetica Neue"/>
                <a:ea typeface="Helvetica Neue"/>
                <a:cs typeface="Helvetica Neue"/>
                <a:sym typeface="Helvetica Neue"/>
              </a:defRPr>
            </a:lvl7pPr>
            <a:lvl8pPr lvl="7" rtl="0">
              <a:spcBef>
                <a:spcPts val="0"/>
              </a:spcBef>
              <a:buNone/>
              <a:defRPr sz="1000">
                <a:latin typeface="Helvetica Neue"/>
                <a:ea typeface="Helvetica Neue"/>
                <a:cs typeface="Helvetica Neue"/>
                <a:sym typeface="Helvetica Neue"/>
              </a:defRPr>
            </a:lvl8pPr>
            <a:lvl9pPr lvl="8" rtl="0">
              <a:spcBef>
                <a:spcPts val="0"/>
              </a:spcBef>
              <a:buNone/>
              <a:defRPr sz="1000">
                <a:latin typeface="Helvetica Neue"/>
                <a:ea typeface="Helvetica Neue"/>
                <a:cs typeface="Helvetica Neue"/>
                <a:sym typeface="Helvetica Neue"/>
              </a:defRPr>
            </a:lvl9pPr>
          </a:lstStyle>
          <a:p/>
        </p:txBody>
      </p:sp>
      <p:sp>
        <p:nvSpPr>
          <p:cNvPr id="1648" name="Shape 1648"/>
          <p:cNvSpPr txBox="1"/>
          <p:nvPr>
            <p:ph idx="4" type="subTitle"/>
          </p:nvPr>
        </p:nvSpPr>
        <p:spPr>
          <a:xfrm>
            <a:off x="6652975" y="2414375"/>
            <a:ext cx="1698000" cy="1909800"/>
          </a:xfrm>
          <a:prstGeom prst="rect">
            <a:avLst/>
          </a:prstGeom>
          <a:noFill/>
          <a:ln>
            <a:noFill/>
          </a:ln>
        </p:spPr>
        <p:txBody>
          <a:bodyPr anchorCtr="0" anchor="t" bIns="91425" lIns="91425" rIns="91425" wrap="square" tIns="91425"/>
          <a:lstStyle>
            <a:lvl1pPr lvl="0" rtl="0">
              <a:lnSpc>
                <a:spcPct val="120000"/>
              </a:lnSpc>
              <a:spcBef>
                <a:spcPts val="0"/>
              </a:spcBef>
              <a:buNone/>
              <a:defRPr sz="1000">
                <a:solidFill>
                  <a:srgbClr val="12939A"/>
                </a:solidFill>
                <a:latin typeface="Helvetica Neue"/>
                <a:ea typeface="Helvetica Neue"/>
                <a:cs typeface="Helvetica Neue"/>
                <a:sym typeface="Helvetica Neue"/>
              </a:defRPr>
            </a:lvl1pPr>
            <a:lvl2pPr lvl="1" rtl="0">
              <a:spcBef>
                <a:spcPts val="0"/>
              </a:spcBef>
              <a:buNone/>
              <a:defRPr sz="1000">
                <a:solidFill>
                  <a:srgbClr val="12939A"/>
                </a:solidFill>
                <a:latin typeface="Helvetica Neue"/>
                <a:ea typeface="Helvetica Neue"/>
                <a:cs typeface="Helvetica Neue"/>
                <a:sym typeface="Helvetica Neue"/>
              </a:defRPr>
            </a:lvl2pPr>
            <a:lvl3pPr lvl="2" rtl="0">
              <a:spcBef>
                <a:spcPts val="0"/>
              </a:spcBef>
              <a:buNone/>
              <a:defRPr sz="1000">
                <a:solidFill>
                  <a:srgbClr val="12939A"/>
                </a:solidFill>
                <a:latin typeface="Helvetica Neue"/>
                <a:ea typeface="Helvetica Neue"/>
                <a:cs typeface="Helvetica Neue"/>
                <a:sym typeface="Helvetica Neue"/>
              </a:defRPr>
            </a:lvl3pPr>
            <a:lvl4pPr lvl="3" rtl="0">
              <a:spcBef>
                <a:spcPts val="0"/>
              </a:spcBef>
              <a:buNone/>
              <a:defRPr sz="1000">
                <a:solidFill>
                  <a:srgbClr val="12939A"/>
                </a:solidFill>
                <a:latin typeface="Helvetica Neue"/>
                <a:ea typeface="Helvetica Neue"/>
                <a:cs typeface="Helvetica Neue"/>
                <a:sym typeface="Helvetica Neue"/>
              </a:defRPr>
            </a:lvl4pPr>
            <a:lvl5pPr lvl="4" rtl="0">
              <a:spcBef>
                <a:spcPts val="0"/>
              </a:spcBef>
              <a:buNone/>
              <a:defRPr sz="1000">
                <a:solidFill>
                  <a:srgbClr val="12939A"/>
                </a:solidFill>
                <a:latin typeface="Helvetica Neue"/>
                <a:ea typeface="Helvetica Neue"/>
                <a:cs typeface="Helvetica Neue"/>
                <a:sym typeface="Helvetica Neue"/>
              </a:defRPr>
            </a:lvl5pPr>
            <a:lvl6pPr lvl="5" rtl="0">
              <a:spcBef>
                <a:spcPts val="0"/>
              </a:spcBef>
              <a:buNone/>
              <a:defRPr sz="1000">
                <a:solidFill>
                  <a:srgbClr val="12939A"/>
                </a:solidFill>
                <a:latin typeface="Helvetica Neue"/>
                <a:ea typeface="Helvetica Neue"/>
                <a:cs typeface="Helvetica Neue"/>
                <a:sym typeface="Helvetica Neue"/>
              </a:defRPr>
            </a:lvl6pPr>
            <a:lvl7pPr lvl="6" rtl="0">
              <a:spcBef>
                <a:spcPts val="0"/>
              </a:spcBef>
              <a:buNone/>
              <a:defRPr sz="1000">
                <a:solidFill>
                  <a:srgbClr val="12939A"/>
                </a:solidFill>
                <a:latin typeface="Helvetica Neue"/>
                <a:ea typeface="Helvetica Neue"/>
                <a:cs typeface="Helvetica Neue"/>
                <a:sym typeface="Helvetica Neue"/>
              </a:defRPr>
            </a:lvl7pPr>
            <a:lvl8pPr lvl="7" rtl="0">
              <a:spcBef>
                <a:spcPts val="0"/>
              </a:spcBef>
              <a:buNone/>
              <a:defRPr sz="1000">
                <a:solidFill>
                  <a:srgbClr val="12939A"/>
                </a:solidFill>
                <a:latin typeface="Helvetica Neue"/>
                <a:ea typeface="Helvetica Neue"/>
                <a:cs typeface="Helvetica Neue"/>
                <a:sym typeface="Helvetica Neue"/>
              </a:defRPr>
            </a:lvl8pPr>
            <a:lvl9pPr lvl="8" rtl="0">
              <a:spcBef>
                <a:spcPts val="0"/>
              </a:spcBef>
              <a:buNone/>
              <a:defRPr sz="1000">
                <a:solidFill>
                  <a:srgbClr val="12939A"/>
                </a:solidFill>
                <a:latin typeface="Helvetica Neue"/>
                <a:ea typeface="Helvetica Neue"/>
                <a:cs typeface="Helvetica Neue"/>
                <a:sym typeface="Helvetica Neue"/>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riteria">
    <p:spTree>
      <p:nvGrpSpPr>
        <p:cNvPr id="1649" name="Shape 1649"/>
        <p:cNvGrpSpPr/>
        <p:nvPr/>
      </p:nvGrpSpPr>
      <p:grpSpPr>
        <a:xfrm>
          <a:off x="0" y="0"/>
          <a:ext cx="0" cy="0"/>
          <a:chOff x="0" y="0"/>
          <a:chExt cx="0" cy="0"/>
        </a:xfrm>
      </p:grpSpPr>
      <p:grpSp>
        <p:nvGrpSpPr>
          <p:cNvPr id="1650" name="Shape 1650"/>
          <p:cNvGrpSpPr/>
          <p:nvPr/>
        </p:nvGrpSpPr>
        <p:grpSpPr>
          <a:xfrm>
            <a:off x="0" y="-123"/>
            <a:ext cx="9144000" cy="1373400"/>
            <a:chOff x="0" y="-123"/>
            <a:chExt cx="9144000" cy="1373400"/>
          </a:xfrm>
        </p:grpSpPr>
        <p:sp>
          <p:nvSpPr>
            <p:cNvPr id="1651" name="Shape 1651"/>
            <p:cNvSpPr/>
            <p:nvPr/>
          </p:nvSpPr>
          <p:spPr>
            <a:xfrm flipH="1" rot="10800000">
              <a:off x="0" y="-123"/>
              <a:ext cx="9144000" cy="1373400"/>
            </a:xfrm>
            <a:prstGeom prst="rect">
              <a:avLst/>
            </a:prstGeom>
            <a:solidFill>
              <a:srgbClr val="F1F1F1"/>
            </a:solidFill>
            <a:ln>
              <a:noFill/>
            </a:ln>
          </p:spPr>
          <p:txBody>
            <a:bodyPr anchorCtr="0" anchor="ctr" bIns="19050" lIns="19050" rIns="19050" wrap="square" tIns="19050">
              <a:noAutofit/>
            </a:bodyPr>
            <a:lstStyle/>
            <a:p>
              <a:pPr indent="0" lvl="0" marL="0" marR="0" rtl="0" algn="ctr">
                <a:lnSpc>
                  <a:spcPct val="100000"/>
                </a:lnSpc>
                <a:spcBef>
                  <a:spcPts val="0"/>
                </a:spcBef>
                <a:spcAft>
                  <a:spcPts val="0"/>
                </a:spcAft>
                <a:buClr>
                  <a:srgbClr val="F1F1F1"/>
                </a:buClr>
                <a:buFont typeface="Arial"/>
                <a:buNone/>
              </a:pPr>
              <a:r>
                <a:t/>
              </a:r>
              <a:endParaRPr b="0" i="0" sz="1100" u="none" cap="none" strike="noStrike">
                <a:solidFill>
                  <a:srgbClr val="F1F1F1"/>
                </a:solidFill>
                <a:latin typeface="Arial"/>
                <a:ea typeface="Arial"/>
                <a:cs typeface="Arial"/>
                <a:sym typeface="Arial"/>
              </a:endParaRPr>
            </a:p>
          </p:txBody>
        </p:sp>
        <p:sp>
          <p:nvSpPr>
            <p:cNvPr id="1652" name="Shape 1652"/>
            <p:cNvSpPr txBox="1"/>
            <p:nvPr/>
          </p:nvSpPr>
          <p:spPr>
            <a:xfrm>
              <a:off x="874603" y="437138"/>
              <a:ext cx="3204000" cy="430500"/>
            </a:xfrm>
            <a:prstGeom prst="rect">
              <a:avLst/>
            </a:prstGeom>
            <a:solidFill>
              <a:srgbClr val="F1F1F1"/>
            </a:solidFill>
            <a:ln>
              <a:noFill/>
            </a:ln>
          </p:spPr>
          <p:txBody>
            <a:bodyPr anchorCtr="0" anchor="t" bIns="34275" lIns="34275" rIns="34275" wrap="square" tIns="34275">
              <a:noAutofit/>
            </a:bodyPr>
            <a:lstStyle/>
            <a:p>
              <a:pPr indent="0" lvl="0" marL="0" rtl="0">
                <a:spcBef>
                  <a:spcPts val="0"/>
                </a:spcBef>
                <a:buNone/>
              </a:pPr>
              <a:r>
                <a:rPr lang="en" sz="2600">
                  <a:latin typeface="Helvetica Neue"/>
                  <a:ea typeface="Helvetica Neue"/>
                  <a:cs typeface="Helvetica Neue"/>
                  <a:sym typeface="Helvetica Neue"/>
                </a:rPr>
                <a:t>Criteria</a:t>
              </a:r>
            </a:p>
          </p:txBody>
        </p:sp>
      </p:grpSp>
      <p:sp>
        <p:nvSpPr>
          <p:cNvPr id="1653" name="Shape 1653"/>
          <p:cNvSpPr txBox="1"/>
          <p:nvPr/>
        </p:nvSpPr>
        <p:spPr>
          <a:xfrm>
            <a:off x="819150" y="2016150"/>
            <a:ext cx="2206800" cy="3243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rPr lang="en" sz="1500">
                <a:solidFill>
                  <a:srgbClr val="212121"/>
                </a:solidFill>
                <a:latin typeface="Helvetica Neue"/>
                <a:ea typeface="Helvetica Neue"/>
                <a:cs typeface="Helvetica Neue"/>
                <a:sym typeface="Helvetica Neue"/>
              </a:rPr>
              <a:t>Success Metrics</a:t>
            </a:r>
          </a:p>
        </p:txBody>
      </p:sp>
      <p:sp>
        <p:nvSpPr>
          <p:cNvPr id="1654" name="Shape 1654"/>
          <p:cNvSpPr txBox="1"/>
          <p:nvPr/>
        </p:nvSpPr>
        <p:spPr>
          <a:xfrm>
            <a:off x="3413163" y="2016150"/>
            <a:ext cx="2206800" cy="3243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rPr lang="en" sz="1500">
                <a:solidFill>
                  <a:srgbClr val="212121"/>
                </a:solidFill>
                <a:latin typeface="Helvetica Neue"/>
                <a:ea typeface="Helvetica Neue"/>
                <a:cs typeface="Helvetica Neue"/>
                <a:sym typeface="Helvetica Neue"/>
              </a:rPr>
              <a:t>Scope</a:t>
            </a:r>
          </a:p>
        </p:txBody>
      </p:sp>
      <p:sp>
        <p:nvSpPr>
          <p:cNvPr id="1655" name="Shape 1655"/>
          <p:cNvSpPr txBox="1"/>
          <p:nvPr/>
        </p:nvSpPr>
        <p:spPr>
          <a:xfrm>
            <a:off x="6007188" y="2016150"/>
            <a:ext cx="2206800" cy="3243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rPr lang="en" sz="1500">
                <a:solidFill>
                  <a:srgbClr val="212121"/>
                </a:solidFill>
                <a:latin typeface="Helvetica Neue"/>
                <a:ea typeface="Helvetica Neue"/>
                <a:cs typeface="Helvetica Neue"/>
                <a:sym typeface="Helvetica Neue"/>
              </a:rPr>
              <a:t>Related Projects</a:t>
            </a:r>
          </a:p>
        </p:txBody>
      </p:sp>
      <p:sp>
        <p:nvSpPr>
          <p:cNvPr id="1656" name="Shape 1656"/>
          <p:cNvSpPr txBox="1"/>
          <p:nvPr>
            <p:ph idx="1" type="subTitle"/>
          </p:nvPr>
        </p:nvSpPr>
        <p:spPr>
          <a:xfrm>
            <a:off x="746875" y="2456175"/>
            <a:ext cx="2130600" cy="1826100"/>
          </a:xfrm>
          <a:prstGeom prst="rect">
            <a:avLst/>
          </a:prstGeom>
          <a:noFill/>
          <a:ln>
            <a:noFill/>
          </a:ln>
        </p:spPr>
        <p:txBody>
          <a:bodyPr anchorCtr="0" anchor="t" bIns="91425" lIns="91425" rIns="91425" wrap="square" tIns="91425"/>
          <a:lstStyle>
            <a:lvl1pPr lvl="0" rtl="0">
              <a:lnSpc>
                <a:spcPct val="120000"/>
              </a:lnSpc>
              <a:spcBef>
                <a:spcPts val="0"/>
              </a:spcBef>
              <a:buNone/>
              <a:defRPr sz="1000">
                <a:solidFill>
                  <a:srgbClr val="777777"/>
                </a:solidFill>
                <a:latin typeface="Helvetica Neue"/>
                <a:ea typeface="Helvetica Neue"/>
                <a:cs typeface="Helvetica Neue"/>
                <a:sym typeface="Helvetica Neue"/>
              </a:defRPr>
            </a:lvl1pPr>
            <a:lvl2pPr lvl="1" rtl="0">
              <a:spcBef>
                <a:spcPts val="0"/>
              </a:spcBef>
              <a:buNone/>
              <a:defRPr sz="1000">
                <a:latin typeface="Helvetica Neue"/>
                <a:ea typeface="Helvetica Neue"/>
                <a:cs typeface="Helvetica Neue"/>
                <a:sym typeface="Helvetica Neue"/>
              </a:defRPr>
            </a:lvl2pPr>
            <a:lvl3pPr lvl="2" rtl="0">
              <a:spcBef>
                <a:spcPts val="0"/>
              </a:spcBef>
              <a:buNone/>
              <a:defRPr sz="1000">
                <a:latin typeface="Helvetica Neue"/>
                <a:ea typeface="Helvetica Neue"/>
                <a:cs typeface="Helvetica Neue"/>
                <a:sym typeface="Helvetica Neue"/>
              </a:defRPr>
            </a:lvl3pPr>
            <a:lvl4pPr lvl="3" rtl="0">
              <a:spcBef>
                <a:spcPts val="0"/>
              </a:spcBef>
              <a:buNone/>
              <a:defRPr sz="1000">
                <a:latin typeface="Helvetica Neue"/>
                <a:ea typeface="Helvetica Neue"/>
                <a:cs typeface="Helvetica Neue"/>
                <a:sym typeface="Helvetica Neue"/>
              </a:defRPr>
            </a:lvl4pPr>
            <a:lvl5pPr lvl="4" rtl="0">
              <a:spcBef>
                <a:spcPts val="0"/>
              </a:spcBef>
              <a:buNone/>
              <a:defRPr sz="1000">
                <a:latin typeface="Helvetica Neue"/>
                <a:ea typeface="Helvetica Neue"/>
                <a:cs typeface="Helvetica Neue"/>
                <a:sym typeface="Helvetica Neue"/>
              </a:defRPr>
            </a:lvl5pPr>
            <a:lvl6pPr lvl="5" rtl="0">
              <a:spcBef>
                <a:spcPts val="0"/>
              </a:spcBef>
              <a:buNone/>
              <a:defRPr sz="1000">
                <a:latin typeface="Helvetica Neue"/>
                <a:ea typeface="Helvetica Neue"/>
                <a:cs typeface="Helvetica Neue"/>
                <a:sym typeface="Helvetica Neue"/>
              </a:defRPr>
            </a:lvl6pPr>
            <a:lvl7pPr lvl="6" rtl="0">
              <a:spcBef>
                <a:spcPts val="0"/>
              </a:spcBef>
              <a:buNone/>
              <a:defRPr sz="1000">
                <a:latin typeface="Helvetica Neue"/>
                <a:ea typeface="Helvetica Neue"/>
                <a:cs typeface="Helvetica Neue"/>
                <a:sym typeface="Helvetica Neue"/>
              </a:defRPr>
            </a:lvl7pPr>
            <a:lvl8pPr lvl="7" rtl="0">
              <a:spcBef>
                <a:spcPts val="0"/>
              </a:spcBef>
              <a:buNone/>
              <a:defRPr sz="1000">
                <a:latin typeface="Helvetica Neue"/>
                <a:ea typeface="Helvetica Neue"/>
                <a:cs typeface="Helvetica Neue"/>
                <a:sym typeface="Helvetica Neue"/>
              </a:defRPr>
            </a:lvl8pPr>
            <a:lvl9pPr lvl="8" rtl="0">
              <a:spcBef>
                <a:spcPts val="0"/>
              </a:spcBef>
              <a:buNone/>
              <a:defRPr sz="1000">
                <a:latin typeface="Helvetica Neue"/>
                <a:ea typeface="Helvetica Neue"/>
                <a:cs typeface="Helvetica Neue"/>
                <a:sym typeface="Helvetica Neue"/>
              </a:defRPr>
            </a:lvl9pPr>
          </a:lstStyle>
          <a:p/>
        </p:txBody>
      </p:sp>
      <p:sp>
        <p:nvSpPr>
          <p:cNvPr id="1657" name="Shape 1657"/>
          <p:cNvSpPr txBox="1"/>
          <p:nvPr>
            <p:ph idx="2" type="subTitle"/>
          </p:nvPr>
        </p:nvSpPr>
        <p:spPr>
          <a:xfrm>
            <a:off x="3346300" y="2456175"/>
            <a:ext cx="2130600" cy="1826100"/>
          </a:xfrm>
          <a:prstGeom prst="rect">
            <a:avLst/>
          </a:prstGeom>
          <a:noFill/>
          <a:ln>
            <a:noFill/>
          </a:ln>
        </p:spPr>
        <p:txBody>
          <a:bodyPr anchorCtr="0" anchor="t" bIns="91425" lIns="91425" rIns="91425" wrap="square" tIns="91425"/>
          <a:lstStyle>
            <a:lvl1pPr lvl="0" rtl="0">
              <a:lnSpc>
                <a:spcPct val="120000"/>
              </a:lnSpc>
              <a:spcBef>
                <a:spcPts val="0"/>
              </a:spcBef>
              <a:buNone/>
              <a:defRPr sz="1000">
                <a:solidFill>
                  <a:srgbClr val="777777"/>
                </a:solidFill>
                <a:latin typeface="Helvetica Neue"/>
                <a:ea typeface="Helvetica Neue"/>
                <a:cs typeface="Helvetica Neue"/>
                <a:sym typeface="Helvetica Neue"/>
              </a:defRPr>
            </a:lvl1pPr>
            <a:lvl2pPr lvl="1" rtl="0">
              <a:spcBef>
                <a:spcPts val="0"/>
              </a:spcBef>
              <a:buNone/>
              <a:defRPr sz="1000">
                <a:latin typeface="Helvetica Neue"/>
                <a:ea typeface="Helvetica Neue"/>
                <a:cs typeface="Helvetica Neue"/>
                <a:sym typeface="Helvetica Neue"/>
              </a:defRPr>
            </a:lvl2pPr>
            <a:lvl3pPr lvl="2" rtl="0">
              <a:spcBef>
                <a:spcPts val="0"/>
              </a:spcBef>
              <a:buNone/>
              <a:defRPr sz="1000">
                <a:latin typeface="Helvetica Neue"/>
                <a:ea typeface="Helvetica Neue"/>
                <a:cs typeface="Helvetica Neue"/>
                <a:sym typeface="Helvetica Neue"/>
              </a:defRPr>
            </a:lvl3pPr>
            <a:lvl4pPr lvl="3" rtl="0">
              <a:spcBef>
                <a:spcPts val="0"/>
              </a:spcBef>
              <a:buNone/>
              <a:defRPr sz="1000">
                <a:latin typeface="Helvetica Neue"/>
                <a:ea typeface="Helvetica Neue"/>
                <a:cs typeface="Helvetica Neue"/>
                <a:sym typeface="Helvetica Neue"/>
              </a:defRPr>
            </a:lvl4pPr>
            <a:lvl5pPr lvl="4" rtl="0">
              <a:spcBef>
                <a:spcPts val="0"/>
              </a:spcBef>
              <a:buNone/>
              <a:defRPr sz="1000">
                <a:latin typeface="Helvetica Neue"/>
                <a:ea typeface="Helvetica Neue"/>
                <a:cs typeface="Helvetica Neue"/>
                <a:sym typeface="Helvetica Neue"/>
              </a:defRPr>
            </a:lvl5pPr>
            <a:lvl6pPr lvl="5" rtl="0">
              <a:spcBef>
                <a:spcPts val="0"/>
              </a:spcBef>
              <a:buNone/>
              <a:defRPr sz="1000">
                <a:latin typeface="Helvetica Neue"/>
                <a:ea typeface="Helvetica Neue"/>
                <a:cs typeface="Helvetica Neue"/>
                <a:sym typeface="Helvetica Neue"/>
              </a:defRPr>
            </a:lvl6pPr>
            <a:lvl7pPr lvl="6" rtl="0">
              <a:spcBef>
                <a:spcPts val="0"/>
              </a:spcBef>
              <a:buNone/>
              <a:defRPr sz="1000">
                <a:latin typeface="Helvetica Neue"/>
                <a:ea typeface="Helvetica Neue"/>
                <a:cs typeface="Helvetica Neue"/>
                <a:sym typeface="Helvetica Neue"/>
              </a:defRPr>
            </a:lvl7pPr>
            <a:lvl8pPr lvl="7" rtl="0">
              <a:spcBef>
                <a:spcPts val="0"/>
              </a:spcBef>
              <a:buNone/>
              <a:defRPr sz="1000">
                <a:latin typeface="Helvetica Neue"/>
                <a:ea typeface="Helvetica Neue"/>
                <a:cs typeface="Helvetica Neue"/>
                <a:sym typeface="Helvetica Neue"/>
              </a:defRPr>
            </a:lvl8pPr>
            <a:lvl9pPr lvl="8" rtl="0">
              <a:spcBef>
                <a:spcPts val="0"/>
              </a:spcBef>
              <a:buNone/>
              <a:defRPr sz="1000">
                <a:latin typeface="Helvetica Neue"/>
                <a:ea typeface="Helvetica Neue"/>
                <a:cs typeface="Helvetica Neue"/>
                <a:sym typeface="Helvetica Neue"/>
              </a:defRPr>
            </a:lvl9pPr>
          </a:lstStyle>
          <a:p/>
        </p:txBody>
      </p:sp>
      <p:sp>
        <p:nvSpPr>
          <p:cNvPr id="1658" name="Shape 1658"/>
          <p:cNvSpPr txBox="1"/>
          <p:nvPr>
            <p:ph idx="3" type="subTitle"/>
          </p:nvPr>
        </p:nvSpPr>
        <p:spPr>
          <a:xfrm>
            <a:off x="6011125" y="2456175"/>
            <a:ext cx="2339700" cy="1826100"/>
          </a:xfrm>
          <a:prstGeom prst="rect">
            <a:avLst/>
          </a:prstGeom>
          <a:noFill/>
          <a:ln>
            <a:noFill/>
          </a:ln>
        </p:spPr>
        <p:txBody>
          <a:bodyPr anchorCtr="0" anchor="t" bIns="91425" lIns="91425" rIns="91425" wrap="square" tIns="91425"/>
          <a:lstStyle>
            <a:lvl1pPr lvl="0" rtl="0">
              <a:lnSpc>
                <a:spcPct val="120000"/>
              </a:lnSpc>
              <a:spcBef>
                <a:spcPts val="0"/>
              </a:spcBef>
              <a:buNone/>
              <a:defRPr sz="1000">
                <a:solidFill>
                  <a:srgbClr val="12939A"/>
                </a:solidFill>
                <a:latin typeface="Helvetica Neue"/>
                <a:ea typeface="Helvetica Neue"/>
                <a:cs typeface="Helvetica Neue"/>
                <a:sym typeface="Helvetica Neue"/>
              </a:defRPr>
            </a:lvl1pPr>
            <a:lvl2pPr lvl="1" rtl="0">
              <a:spcBef>
                <a:spcPts val="0"/>
              </a:spcBef>
              <a:buNone/>
              <a:defRPr sz="1000">
                <a:solidFill>
                  <a:srgbClr val="12939A"/>
                </a:solidFill>
                <a:latin typeface="Helvetica Neue"/>
                <a:ea typeface="Helvetica Neue"/>
                <a:cs typeface="Helvetica Neue"/>
                <a:sym typeface="Helvetica Neue"/>
              </a:defRPr>
            </a:lvl2pPr>
            <a:lvl3pPr lvl="2" rtl="0">
              <a:spcBef>
                <a:spcPts val="0"/>
              </a:spcBef>
              <a:buNone/>
              <a:defRPr sz="1000">
                <a:solidFill>
                  <a:srgbClr val="12939A"/>
                </a:solidFill>
                <a:latin typeface="Helvetica Neue"/>
                <a:ea typeface="Helvetica Neue"/>
                <a:cs typeface="Helvetica Neue"/>
                <a:sym typeface="Helvetica Neue"/>
              </a:defRPr>
            </a:lvl3pPr>
            <a:lvl4pPr lvl="3" rtl="0">
              <a:spcBef>
                <a:spcPts val="0"/>
              </a:spcBef>
              <a:buNone/>
              <a:defRPr sz="1000">
                <a:solidFill>
                  <a:srgbClr val="12939A"/>
                </a:solidFill>
                <a:latin typeface="Helvetica Neue"/>
                <a:ea typeface="Helvetica Neue"/>
                <a:cs typeface="Helvetica Neue"/>
                <a:sym typeface="Helvetica Neue"/>
              </a:defRPr>
            </a:lvl4pPr>
            <a:lvl5pPr lvl="4" rtl="0">
              <a:spcBef>
                <a:spcPts val="0"/>
              </a:spcBef>
              <a:buNone/>
              <a:defRPr sz="1000">
                <a:solidFill>
                  <a:srgbClr val="12939A"/>
                </a:solidFill>
                <a:latin typeface="Helvetica Neue"/>
                <a:ea typeface="Helvetica Neue"/>
                <a:cs typeface="Helvetica Neue"/>
                <a:sym typeface="Helvetica Neue"/>
              </a:defRPr>
            </a:lvl5pPr>
            <a:lvl6pPr lvl="5" rtl="0">
              <a:spcBef>
                <a:spcPts val="0"/>
              </a:spcBef>
              <a:buNone/>
              <a:defRPr sz="1000">
                <a:solidFill>
                  <a:srgbClr val="12939A"/>
                </a:solidFill>
                <a:latin typeface="Helvetica Neue"/>
                <a:ea typeface="Helvetica Neue"/>
                <a:cs typeface="Helvetica Neue"/>
                <a:sym typeface="Helvetica Neue"/>
              </a:defRPr>
            </a:lvl6pPr>
            <a:lvl7pPr lvl="6" rtl="0">
              <a:spcBef>
                <a:spcPts val="0"/>
              </a:spcBef>
              <a:buNone/>
              <a:defRPr sz="1000">
                <a:solidFill>
                  <a:srgbClr val="12939A"/>
                </a:solidFill>
                <a:latin typeface="Helvetica Neue"/>
                <a:ea typeface="Helvetica Neue"/>
                <a:cs typeface="Helvetica Neue"/>
                <a:sym typeface="Helvetica Neue"/>
              </a:defRPr>
            </a:lvl7pPr>
            <a:lvl8pPr lvl="7" rtl="0">
              <a:spcBef>
                <a:spcPts val="0"/>
              </a:spcBef>
              <a:buNone/>
              <a:defRPr sz="1000">
                <a:solidFill>
                  <a:srgbClr val="12939A"/>
                </a:solidFill>
                <a:latin typeface="Helvetica Neue"/>
                <a:ea typeface="Helvetica Neue"/>
                <a:cs typeface="Helvetica Neue"/>
                <a:sym typeface="Helvetica Neue"/>
              </a:defRPr>
            </a:lvl8pPr>
            <a:lvl9pPr lvl="8" rtl="0">
              <a:spcBef>
                <a:spcPts val="0"/>
              </a:spcBef>
              <a:buNone/>
              <a:defRPr sz="1000">
                <a:solidFill>
                  <a:srgbClr val="12939A"/>
                </a:solidFill>
                <a:latin typeface="Helvetica Neue"/>
                <a:ea typeface="Helvetica Neue"/>
                <a:cs typeface="Helvetica Neue"/>
                <a:sym typeface="Helvetica Neue"/>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roduct Requirements">
    <p:spTree>
      <p:nvGrpSpPr>
        <p:cNvPr id="1659" name="Shape 1659"/>
        <p:cNvGrpSpPr/>
        <p:nvPr/>
      </p:nvGrpSpPr>
      <p:grpSpPr>
        <a:xfrm>
          <a:off x="0" y="0"/>
          <a:ext cx="0" cy="0"/>
          <a:chOff x="0" y="0"/>
          <a:chExt cx="0" cy="0"/>
        </a:xfrm>
      </p:grpSpPr>
      <p:grpSp>
        <p:nvGrpSpPr>
          <p:cNvPr id="1660" name="Shape 1660"/>
          <p:cNvGrpSpPr/>
          <p:nvPr/>
        </p:nvGrpSpPr>
        <p:grpSpPr>
          <a:xfrm>
            <a:off x="0" y="-123"/>
            <a:ext cx="9144000" cy="1373400"/>
            <a:chOff x="0" y="-123"/>
            <a:chExt cx="9144000" cy="1373400"/>
          </a:xfrm>
        </p:grpSpPr>
        <p:sp>
          <p:nvSpPr>
            <p:cNvPr id="1661" name="Shape 1661"/>
            <p:cNvSpPr/>
            <p:nvPr/>
          </p:nvSpPr>
          <p:spPr>
            <a:xfrm flipH="1" rot="10800000">
              <a:off x="0" y="-123"/>
              <a:ext cx="9144000" cy="1373400"/>
            </a:xfrm>
            <a:prstGeom prst="rect">
              <a:avLst/>
            </a:prstGeom>
            <a:solidFill>
              <a:srgbClr val="F1F1F1"/>
            </a:solidFill>
            <a:ln>
              <a:noFill/>
            </a:ln>
          </p:spPr>
          <p:txBody>
            <a:bodyPr anchorCtr="0" anchor="ctr" bIns="19050" lIns="19050" rIns="19050" wrap="square" tIns="19050">
              <a:noAutofit/>
            </a:bodyPr>
            <a:lstStyle/>
            <a:p>
              <a:pPr indent="0" lvl="0" marL="0" marR="0" rtl="0" algn="ctr">
                <a:lnSpc>
                  <a:spcPct val="100000"/>
                </a:lnSpc>
                <a:spcBef>
                  <a:spcPts val="0"/>
                </a:spcBef>
                <a:spcAft>
                  <a:spcPts val="0"/>
                </a:spcAft>
                <a:buClr>
                  <a:srgbClr val="F1F1F1"/>
                </a:buClr>
                <a:buFont typeface="Arial"/>
                <a:buNone/>
              </a:pPr>
              <a:r>
                <a:t/>
              </a:r>
              <a:endParaRPr b="0" i="0" sz="1100" u="none" cap="none" strike="noStrike">
                <a:solidFill>
                  <a:srgbClr val="F1F1F1"/>
                </a:solidFill>
                <a:latin typeface="Arial"/>
                <a:ea typeface="Arial"/>
                <a:cs typeface="Arial"/>
                <a:sym typeface="Arial"/>
              </a:endParaRPr>
            </a:p>
          </p:txBody>
        </p:sp>
        <p:sp>
          <p:nvSpPr>
            <p:cNvPr id="1662" name="Shape 1662"/>
            <p:cNvSpPr txBox="1"/>
            <p:nvPr/>
          </p:nvSpPr>
          <p:spPr>
            <a:xfrm>
              <a:off x="874599" y="437150"/>
              <a:ext cx="4169100" cy="430500"/>
            </a:xfrm>
            <a:prstGeom prst="rect">
              <a:avLst/>
            </a:prstGeom>
            <a:solidFill>
              <a:srgbClr val="F1F1F1"/>
            </a:solidFill>
            <a:ln>
              <a:noFill/>
            </a:ln>
          </p:spPr>
          <p:txBody>
            <a:bodyPr anchorCtr="0" anchor="t" bIns="34275" lIns="34275" rIns="34275" wrap="square" tIns="34275">
              <a:noAutofit/>
            </a:bodyPr>
            <a:lstStyle/>
            <a:p>
              <a:pPr indent="0" lvl="0" marL="0" rtl="0">
                <a:spcBef>
                  <a:spcPts val="0"/>
                </a:spcBef>
                <a:buNone/>
              </a:pPr>
              <a:r>
                <a:rPr lang="en" sz="2600">
                  <a:latin typeface="Helvetica Neue"/>
                  <a:ea typeface="Helvetica Neue"/>
                  <a:cs typeface="Helvetica Neue"/>
                  <a:sym typeface="Helvetica Neue"/>
                </a:rPr>
                <a:t>Product Requirements</a:t>
              </a:r>
            </a:p>
          </p:txBody>
        </p:sp>
      </p:grpSp>
      <p:sp>
        <p:nvSpPr>
          <p:cNvPr id="1663" name="Shape 1663"/>
          <p:cNvSpPr txBox="1"/>
          <p:nvPr>
            <p:ph idx="1" type="subTitle"/>
          </p:nvPr>
        </p:nvSpPr>
        <p:spPr>
          <a:xfrm>
            <a:off x="859250" y="1739925"/>
            <a:ext cx="3348000" cy="2177400"/>
          </a:xfrm>
          <a:prstGeom prst="rect">
            <a:avLst/>
          </a:prstGeom>
          <a:noFill/>
          <a:ln>
            <a:noFill/>
          </a:ln>
        </p:spPr>
        <p:txBody>
          <a:bodyPr anchorCtr="0" anchor="t" bIns="91425" lIns="91425" rIns="91425" wrap="square" tIns="91425"/>
          <a:lstStyle>
            <a:lvl1pPr lvl="0" rtl="0">
              <a:lnSpc>
                <a:spcPct val="150000"/>
              </a:lnSpc>
              <a:spcBef>
                <a:spcPts val="0"/>
              </a:spcBef>
              <a:buNone/>
              <a:defRPr sz="1100">
                <a:latin typeface="Helvetica Neue"/>
                <a:ea typeface="Helvetica Neue"/>
                <a:cs typeface="Helvetica Neue"/>
                <a:sym typeface="Helvetica Neue"/>
              </a:defRPr>
            </a:lvl1pPr>
            <a:lvl2pPr lvl="1" rtl="0">
              <a:lnSpc>
                <a:spcPct val="150000"/>
              </a:lnSpc>
              <a:spcBef>
                <a:spcPts val="0"/>
              </a:spcBef>
              <a:buNone/>
              <a:defRPr sz="1000">
                <a:latin typeface="Helvetica Neue"/>
                <a:ea typeface="Helvetica Neue"/>
                <a:cs typeface="Helvetica Neue"/>
                <a:sym typeface="Helvetica Neue"/>
              </a:defRPr>
            </a:lvl2pPr>
            <a:lvl3pPr lvl="2" rtl="0">
              <a:lnSpc>
                <a:spcPct val="150000"/>
              </a:lnSpc>
              <a:spcBef>
                <a:spcPts val="0"/>
              </a:spcBef>
              <a:buNone/>
              <a:defRPr sz="1000">
                <a:latin typeface="Helvetica Neue"/>
                <a:ea typeface="Helvetica Neue"/>
                <a:cs typeface="Helvetica Neue"/>
                <a:sym typeface="Helvetica Neue"/>
              </a:defRPr>
            </a:lvl3pPr>
            <a:lvl4pPr lvl="3" rtl="0">
              <a:lnSpc>
                <a:spcPct val="150000"/>
              </a:lnSpc>
              <a:spcBef>
                <a:spcPts val="0"/>
              </a:spcBef>
              <a:buNone/>
              <a:defRPr sz="1000">
                <a:latin typeface="Helvetica Neue"/>
                <a:ea typeface="Helvetica Neue"/>
                <a:cs typeface="Helvetica Neue"/>
                <a:sym typeface="Helvetica Neue"/>
              </a:defRPr>
            </a:lvl4pPr>
            <a:lvl5pPr lvl="4" rtl="0">
              <a:lnSpc>
                <a:spcPct val="150000"/>
              </a:lnSpc>
              <a:spcBef>
                <a:spcPts val="0"/>
              </a:spcBef>
              <a:buNone/>
              <a:defRPr sz="1000">
                <a:latin typeface="Helvetica Neue"/>
                <a:ea typeface="Helvetica Neue"/>
                <a:cs typeface="Helvetica Neue"/>
                <a:sym typeface="Helvetica Neue"/>
              </a:defRPr>
            </a:lvl5pPr>
            <a:lvl6pPr lvl="5" rtl="0">
              <a:lnSpc>
                <a:spcPct val="150000"/>
              </a:lnSpc>
              <a:spcBef>
                <a:spcPts val="0"/>
              </a:spcBef>
              <a:buNone/>
              <a:defRPr sz="1000">
                <a:latin typeface="Helvetica Neue"/>
                <a:ea typeface="Helvetica Neue"/>
                <a:cs typeface="Helvetica Neue"/>
                <a:sym typeface="Helvetica Neue"/>
              </a:defRPr>
            </a:lvl6pPr>
            <a:lvl7pPr lvl="6" rtl="0">
              <a:lnSpc>
                <a:spcPct val="150000"/>
              </a:lnSpc>
              <a:spcBef>
                <a:spcPts val="0"/>
              </a:spcBef>
              <a:buNone/>
              <a:defRPr sz="1000">
                <a:latin typeface="Helvetica Neue"/>
                <a:ea typeface="Helvetica Neue"/>
                <a:cs typeface="Helvetica Neue"/>
                <a:sym typeface="Helvetica Neue"/>
              </a:defRPr>
            </a:lvl7pPr>
            <a:lvl8pPr lvl="7" rtl="0">
              <a:lnSpc>
                <a:spcPct val="150000"/>
              </a:lnSpc>
              <a:spcBef>
                <a:spcPts val="0"/>
              </a:spcBef>
              <a:buNone/>
              <a:defRPr sz="1000">
                <a:latin typeface="Helvetica Neue"/>
                <a:ea typeface="Helvetica Neue"/>
                <a:cs typeface="Helvetica Neue"/>
                <a:sym typeface="Helvetica Neue"/>
              </a:defRPr>
            </a:lvl8pPr>
            <a:lvl9pPr lvl="8" rtl="0">
              <a:lnSpc>
                <a:spcPct val="150000"/>
              </a:lnSpc>
              <a:spcBef>
                <a:spcPts val="0"/>
              </a:spcBef>
              <a:buNone/>
              <a:defRPr sz="1000">
                <a:latin typeface="Helvetica Neue"/>
                <a:ea typeface="Helvetica Neue"/>
                <a:cs typeface="Helvetica Neue"/>
                <a:sym typeface="Helvetica Neue"/>
              </a:defRPr>
            </a:lvl9pPr>
          </a:lstStyle>
          <a:p/>
        </p:txBody>
      </p:sp>
      <p:sp>
        <p:nvSpPr>
          <p:cNvPr id="1664" name="Shape 1664"/>
          <p:cNvSpPr txBox="1"/>
          <p:nvPr>
            <p:ph idx="2" type="subTitle"/>
          </p:nvPr>
        </p:nvSpPr>
        <p:spPr>
          <a:xfrm>
            <a:off x="4854200" y="1739925"/>
            <a:ext cx="3348000" cy="2177400"/>
          </a:xfrm>
          <a:prstGeom prst="rect">
            <a:avLst/>
          </a:prstGeom>
          <a:noFill/>
          <a:ln>
            <a:noFill/>
          </a:ln>
        </p:spPr>
        <p:txBody>
          <a:bodyPr anchorCtr="0" anchor="t" bIns="91425" lIns="91425" rIns="91425" wrap="square" tIns="91425"/>
          <a:lstStyle>
            <a:lvl1pPr lvl="0" rtl="0">
              <a:lnSpc>
                <a:spcPct val="150000"/>
              </a:lnSpc>
              <a:spcBef>
                <a:spcPts val="0"/>
              </a:spcBef>
              <a:buNone/>
              <a:defRPr sz="1100">
                <a:latin typeface="Helvetica Neue"/>
                <a:ea typeface="Helvetica Neue"/>
                <a:cs typeface="Helvetica Neue"/>
                <a:sym typeface="Helvetica Neue"/>
              </a:defRPr>
            </a:lvl1pPr>
            <a:lvl2pPr lvl="1" rtl="0">
              <a:lnSpc>
                <a:spcPct val="150000"/>
              </a:lnSpc>
              <a:spcBef>
                <a:spcPts val="0"/>
              </a:spcBef>
              <a:buNone/>
              <a:defRPr sz="1000">
                <a:latin typeface="Helvetica Neue"/>
                <a:ea typeface="Helvetica Neue"/>
                <a:cs typeface="Helvetica Neue"/>
                <a:sym typeface="Helvetica Neue"/>
              </a:defRPr>
            </a:lvl2pPr>
            <a:lvl3pPr lvl="2" rtl="0">
              <a:lnSpc>
                <a:spcPct val="150000"/>
              </a:lnSpc>
              <a:spcBef>
                <a:spcPts val="0"/>
              </a:spcBef>
              <a:buNone/>
              <a:defRPr sz="1000">
                <a:latin typeface="Helvetica Neue"/>
                <a:ea typeface="Helvetica Neue"/>
                <a:cs typeface="Helvetica Neue"/>
                <a:sym typeface="Helvetica Neue"/>
              </a:defRPr>
            </a:lvl3pPr>
            <a:lvl4pPr lvl="3" rtl="0">
              <a:lnSpc>
                <a:spcPct val="150000"/>
              </a:lnSpc>
              <a:spcBef>
                <a:spcPts val="0"/>
              </a:spcBef>
              <a:buNone/>
              <a:defRPr sz="1000">
                <a:latin typeface="Helvetica Neue"/>
                <a:ea typeface="Helvetica Neue"/>
                <a:cs typeface="Helvetica Neue"/>
                <a:sym typeface="Helvetica Neue"/>
              </a:defRPr>
            </a:lvl4pPr>
            <a:lvl5pPr lvl="4" rtl="0">
              <a:lnSpc>
                <a:spcPct val="150000"/>
              </a:lnSpc>
              <a:spcBef>
                <a:spcPts val="0"/>
              </a:spcBef>
              <a:buNone/>
              <a:defRPr sz="1000">
                <a:latin typeface="Helvetica Neue"/>
                <a:ea typeface="Helvetica Neue"/>
                <a:cs typeface="Helvetica Neue"/>
                <a:sym typeface="Helvetica Neue"/>
              </a:defRPr>
            </a:lvl5pPr>
            <a:lvl6pPr lvl="5" rtl="0">
              <a:lnSpc>
                <a:spcPct val="150000"/>
              </a:lnSpc>
              <a:spcBef>
                <a:spcPts val="0"/>
              </a:spcBef>
              <a:buNone/>
              <a:defRPr sz="1000">
                <a:latin typeface="Helvetica Neue"/>
                <a:ea typeface="Helvetica Neue"/>
                <a:cs typeface="Helvetica Neue"/>
                <a:sym typeface="Helvetica Neue"/>
              </a:defRPr>
            </a:lvl6pPr>
            <a:lvl7pPr lvl="6" rtl="0">
              <a:lnSpc>
                <a:spcPct val="150000"/>
              </a:lnSpc>
              <a:spcBef>
                <a:spcPts val="0"/>
              </a:spcBef>
              <a:buNone/>
              <a:defRPr sz="1000">
                <a:latin typeface="Helvetica Neue"/>
                <a:ea typeface="Helvetica Neue"/>
                <a:cs typeface="Helvetica Neue"/>
                <a:sym typeface="Helvetica Neue"/>
              </a:defRPr>
            </a:lvl7pPr>
            <a:lvl8pPr lvl="7" rtl="0">
              <a:lnSpc>
                <a:spcPct val="150000"/>
              </a:lnSpc>
              <a:spcBef>
                <a:spcPts val="0"/>
              </a:spcBef>
              <a:buNone/>
              <a:defRPr sz="1000">
                <a:latin typeface="Helvetica Neue"/>
                <a:ea typeface="Helvetica Neue"/>
                <a:cs typeface="Helvetica Neue"/>
                <a:sym typeface="Helvetica Neue"/>
              </a:defRPr>
            </a:lvl8pPr>
            <a:lvl9pPr lvl="8" rtl="0">
              <a:lnSpc>
                <a:spcPct val="150000"/>
              </a:lnSpc>
              <a:spcBef>
                <a:spcPts val="0"/>
              </a:spcBef>
              <a:buNone/>
              <a:defRPr sz="1000">
                <a:latin typeface="Helvetica Neue"/>
                <a:ea typeface="Helvetica Neue"/>
                <a:cs typeface="Helvetica Neue"/>
                <a:sym typeface="Helvetica Neue"/>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roject Timeline">
    <p:spTree>
      <p:nvGrpSpPr>
        <p:cNvPr id="1665" name="Shape 1665"/>
        <p:cNvGrpSpPr/>
        <p:nvPr/>
      </p:nvGrpSpPr>
      <p:grpSpPr>
        <a:xfrm>
          <a:off x="0" y="0"/>
          <a:ext cx="0" cy="0"/>
          <a:chOff x="0" y="0"/>
          <a:chExt cx="0" cy="0"/>
        </a:xfrm>
      </p:grpSpPr>
      <p:sp>
        <p:nvSpPr>
          <p:cNvPr id="1666" name="Shape 1666"/>
          <p:cNvSpPr/>
          <p:nvPr/>
        </p:nvSpPr>
        <p:spPr>
          <a:xfrm flipH="1" rot="10800000">
            <a:off x="0" y="-123"/>
            <a:ext cx="9144000" cy="1373400"/>
          </a:xfrm>
          <a:prstGeom prst="rect">
            <a:avLst/>
          </a:prstGeom>
          <a:solidFill>
            <a:srgbClr val="F1F1F1"/>
          </a:solidFill>
          <a:ln>
            <a:noFill/>
          </a:ln>
        </p:spPr>
        <p:txBody>
          <a:bodyPr anchorCtr="0" anchor="ctr" bIns="19050" lIns="19050" rIns="19050" wrap="square" tIns="19050">
            <a:noAutofit/>
          </a:bodyPr>
          <a:lstStyle/>
          <a:p>
            <a:pPr indent="0" lvl="0" marL="0" marR="0" rtl="0" algn="ctr">
              <a:lnSpc>
                <a:spcPct val="100000"/>
              </a:lnSpc>
              <a:spcBef>
                <a:spcPts val="0"/>
              </a:spcBef>
              <a:spcAft>
                <a:spcPts val="0"/>
              </a:spcAft>
              <a:buClr>
                <a:srgbClr val="F1F1F1"/>
              </a:buClr>
              <a:buFont typeface="Arial"/>
              <a:buNone/>
            </a:pPr>
            <a:r>
              <a:t/>
            </a:r>
            <a:endParaRPr b="0" i="0" sz="1100" u="none" cap="none" strike="noStrike">
              <a:solidFill>
                <a:srgbClr val="F1F1F1"/>
              </a:solidFill>
              <a:latin typeface="Arial"/>
              <a:ea typeface="Arial"/>
              <a:cs typeface="Arial"/>
              <a:sym typeface="Aria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 Design &amp; Research">
    <p:bg>
      <p:bgPr>
        <a:solidFill>
          <a:srgbClr val="0F4E65"/>
        </a:solidFill>
      </p:bgPr>
    </p:bg>
    <p:spTree>
      <p:nvGrpSpPr>
        <p:cNvPr id="1667" name="Shape 1667"/>
        <p:cNvGrpSpPr/>
        <p:nvPr/>
      </p:nvGrpSpPr>
      <p:grpSpPr>
        <a:xfrm>
          <a:off x="0" y="0"/>
          <a:ext cx="0" cy="0"/>
          <a:chOff x="0" y="0"/>
          <a:chExt cx="0" cy="0"/>
        </a:xfrm>
      </p:grpSpPr>
      <p:sp>
        <p:nvSpPr>
          <p:cNvPr id="1668" name="Shape 1668"/>
          <p:cNvSpPr txBox="1"/>
          <p:nvPr/>
        </p:nvSpPr>
        <p:spPr>
          <a:xfrm>
            <a:off x="1995275" y="1574500"/>
            <a:ext cx="4171500" cy="1824900"/>
          </a:xfrm>
          <a:prstGeom prst="rect">
            <a:avLst/>
          </a:prstGeom>
          <a:noFill/>
          <a:ln>
            <a:noFill/>
          </a:ln>
        </p:spPr>
        <p:txBody>
          <a:bodyPr anchorCtr="0" anchor="ctr" bIns="91425" lIns="91425" rIns="91425" wrap="square" tIns="91425">
            <a:noAutofit/>
          </a:bodyPr>
          <a:lstStyle/>
          <a:p>
            <a:pPr indent="0" lvl="0" marL="0" rtl="0">
              <a:spcBef>
                <a:spcPts val="0"/>
              </a:spcBef>
              <a:buNone/>
            </a:pPr>
            <a:r>
              <a:rPr lang="en" sz="3600">
                <a:solidFill>
                  <a:srgbClr val="FFFFFF"/>
                </a:solidFill>
                <a:latin typeface="Helvetica Neue"/>
                <a:ea typeface="Helvetica Neue"/>
                <a:cs typeface="Helvetica Neue"/>
                <a:sym typeface="Helvetica Neue"/>
              </a:rPr>
              <a:t>Design &amp;</a:t>
            </a:r>
          </a:p>
          <a:p>
            <a:pPr indent="0" lvl="0" marL="0" rtl="0">
              <a:spcBef>
                <a:spcPts val="0"/>
              </a:spcBef>
              <a:buNone/>
            </a:pPr>
            <a:r>
              <a:rPr lang="en" sz="3600">
                <a:solidFill>
                  <a:srgbClr val="FFFFFF"/>
                </a:solidFill>
                <a:latin typeface="Helvetica Neue"/>
                <a:ea typeface="Helvetica Neue"/>
                <a:cs typeface="Helvetica Neue"/>
                <a:sym typeface="Helvetica Neue"/>
              </a:rPr>
              <a:t>Research</a:t>
            </a:r>
          </a:p>
        </p:txBody>
      </p:sp>
      <p:sp>
        <p:nvSpPr>
          <p:cNvPr id="1669" name="Shape 1669"/>
          <p:cNvSpPr txBox="1"/>
          <p:nvPr/>
        </p:nvSpPr>
        <p:spPr>
          <a:xfrm>
            <a:off x="928225" y="1572825"/>
            <a:ext cx="871200" cy="1824900"/>
          </a:xfrm>
          <a:prstGeom prst="rect">
            <a:avLst/>
          </a:prstGeom>
          <a:noFill/>
          <a:ln>
            <a:noFill/>
          </a:ln>
        </p:spPr>
        <p:txBody>
          <a:bodyPr anchorCtr="0" anchor="ctr" bIns="91425" lIns="91425" rIns="91425" wrap="square" tIns="91425">
            <a:noAutofit/>
          </a:bodyPr>
          <a:lstStyle/>
          <a:p>
            <a:pPr indent="0" lvl="0" marL="0" rtl="0" algn="r">
              <a:spcBef>
                <a:spcPts val="0"/>
              </a:spcBef>
              <a:buNone/>
            </a:pPr>
            <a:r>
              <a:rPr lang="en" sz="9600">
                <a:solidFill>
                  <a:srgbClr val="FFFFFF"/>
                </a:solidFill>
                <a:latin typeface="Helvetica Neue"/>
                <a:ea typeface="Helvetica Neue"/>
                <a:cs typeface="Helvetica Neue"/>
                <a:sym typeface="Helvetica Neue"/>
              </a:rPr>
              <a:t>3</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Dark Mode)">
    <p:bg>
      <p:bgPr>
        <a:solidFill>
          <a:srgbClr val="000000"/>
        </a:solidFill>
      </p:bgPr>
    </p:bg>
    <p:spTree>
      <p:nvGrpSpPr>
        <p:cNvPr id="75" name="Shape 75"/>
        <p:cNvGrpSpPr/>
        <p:nvPr/>
      </p:nvGrpSpPr>
      <p:grpSpPr>
        <a:xfrm>
          <a:off x="0" y="0"/>
          <a:ext cx="0" cy="0"/>
          <a:chOff x="0" y="0"/>
          <a:chExt cx="0" cy="0"/>
        </a:xfrm>
      </p:grpSpPr>
      <p:sp>
        <p:nvSpPr>
          <p:cNvPr id="76" name="Shape 76"/>
          <p:cNvSpPr txBox="1"/>
          <p:nvPr>
            <p:ph type="ctrTitle"/>
          </p:nvPr>
        </p:nvSpPr>
        <p:spPr>
          <a:xfrm>
            <a:off x="580525" y="462200"/>
            <a:ext cx="4536000" cy="2041800"/>
          </a:xfrm>
          <a:prstGeom prst="rect">
            <a:avLst/>
          </a:prstGeom>
        </p:spPr>
        <p:txBody>
          <a:bodyPr anchorCtr="0" anchor="b" bIns="91425" lIns="91425" rIns="91425" wrap="square" tIns="91425"/>
          <a:lstStyle>
            <a:lvl1pPr lvl="0" rtl="0">
              <a:spcBef>
                <a:spcPts val="0"/>
              </a:spcBef>
              <a:buClr>
                <a:srgbClr val="11939A"/>
              </a:buClr>
              <a:buSzPts val="4000"/>
              <a:buNone/>
              <a:defRPr sz="4000">
                <a:solidFill>
                  <a:srgbClr val="11939A"/>
                </a:solidFill>
              </a:defRPr>
            </a:lvl1pPr>
            <a:lvl2pPr lvl="1" rtl="0">
              <a:spcBef>
                <a:spcPts val="0"/>
              </a:spcBef>
              <a:buClr>
                <a:srgbClr val="11939A"/>
              </a:buClr>
              <a:buSzPts val="4000"/>
              <a:buNone/>
              <a:defRPr sz="4000">
                <a:solidFill>
                  <a:srgbClr val="11939A"/>
                </a:solidFill>
              </a:defRPr>
            </a:lvl2pPr>
            <a:lvl3pPr lvl="2" rtl="0">
              <a:spcBef>
                <a:spcPts val="0"/>
              </a:spcBef>
              <a:buClr>
                <a:srgbClr val="11939A"/>
              </a:buClr>
              <a:buSzPts val="4000"/>
              <a:buNone/>
              <a:defRPr sz="4000">
                <a:solidFill>
                  <a:srgbClr val="11939A"/>
                </a:solidFill>
              </a:defRPr>
            </a:lvl3pPr>
            <a:lvl4pPr lvl="3" rtl="0">
              <a:spcBef>
                <a:spcPts val="0"/>
              </a:spcBef>
              <a:buClr>
                <a:srgbClr val="11939A"/>
              </a:buClr>
              <a:buSzPts val="4000"/>
              <a:buNone/>
              <a:defRPr sz="4000">
                <a:solidFill>
                  <a:srgbClr val="11939A"/>
                </a:solidFill>
              </a:defRPr>
            </a:lvl4pPr>
            <a:lvl5pPr lvl="4" rtl="0">
              <a:spcBef>
                <a:spcPts val="0"/>
              </a:spcBef>
              <a:buClr>
                <a:srgbClr val="11939A"/>
              </a:buClr>
              <a:buSzPts val="4000"/>
              <a:buNone/>
              <a:defRPr sz="4000">
                <a:solidFill>
                  <a:srgbClr val="11939A"/>
                </a:solidFill>
              </a:defRPr>
            </a:lvl5pPr>
            <a:lvl6pPr lvl="5" rtl="0">
              <a:spcBef>
                <a:spcPts val="0"/>
              </a:spcBef>
              <a:buClr>
                <a:srgbClr val="11939A"/>
              </a:buClr>
              <a:buSzPts val="4000"/>
              <a:buNone/>
              <a:defRPr sz="4000">
                <a:solidFill>
                  <a:srgbClr val="11939A"/>
                </a:solidFill>
              </a:defRPr>
            </a:lvl6pPr>
            <a:lvl7pPr lvl="6" rtl="0">
              <a:spcBef>
                <a:spcPts val="0"/>
              </a:spcBef>
              <a:buClr>
                <a:srgbClr val="11939A"/>
              </a:buClr>
              <a:buSzPts val="4000"/>
              <a:buNone/>
              <a:defRPr sz="4000">
                <a:solidFill>
                  <a:srgbClr val="11939A"/>
                </a:solidFill>
              </a:defRPr>
            </a:lvl7pPr>
            <a:lvl8pPr lvl="7" rtl="0">
              <a:spcBef>
                <a:spcPts val="0"/>
              </a:spcBef>
              <a:buClr>
                <a:srgbClr val="11939A"/>
              </a:buClr>
              <a:buSzPts val="4000"/>
              <a:buNone/>
              <a:defRPr sz="4000">
                <a:solidFill>
                  <a:srgbClr val="11939A"/>
                </a:solidFill>
              </a:defRPr>
            </a:lvl8pPr>
            <a:lvl9pPr lvl="8" rtl="0">
              <a:spcBef>
                <a:spcPts val="0"/>
              </a:spcBef>
              <a:buClr>
                <a:srgbClr val="11939A"/>
              </a:buClr>
              <a:buSzPts val="4000"/>
              <a:buNone/>
              <a:defRPr sz="4000">
                <a:solidFill>
                  <a:srgbClr val="11939A"/>
                </a:solidFill>
              </a:defRPr>
            </a:lvl9pPr>
          </a:lstStyle>
          <a:p/>
        </p:txBody>
      </p:sp>
      <p:sp>
        <p:nvSpPr>
          <p:cNvPr id="77" name="Shape 77"/>
          <p:cNvSpPr txBox="1"/>
          <p:nvPr>
            <p:ph idx="1" type="subTitle"/>
          </p:nvPr>
        </p:nvSpPr>
        <p:spPr>
          <a:xfrm>
            <a:off x="580450" y="2564000"/>
            <a:ext cx="4536000" cy="792600"/>
          </a:xfrm>
          <a:prstGeom prst="rect">
            <a:avLst/>
          </a:prstGeom>
        </p:spPr>
        <p:txBody>
          <a:bodyPr anchorCtr="0" anchor="t" bIns="91425" lIns="91425" rIns="91425" wrap="square" tIns="91425"/>
          <a:lstStyle>
            <a:lvl1pPr lvl="0" rtl="0">
              <a:lnSpc>
                <a:spcPct val="100000"/>
              </a:lnSpc>
              <a:spcBef>
                <a:spcPts val="0"/>
              </a:spcBef>
              <a:spcAft>
                <a:spcPts val="0"/>
              </a:spcAft>
              <a:buClr>
                <a:srgbClr val="666666"/>
              </a:buClr>
              <a:buSzPts val="1800"/>
              <a:buNone/>
              <a:defRPr sz="1800">
                <a:solidFill>
                  <a:srgbClr val="666666"/>
                </a:solidFill>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p:txBody>
      </p:sp>
      <p:sp>
        <p:nvSpPr>
          <p:cNvPr id="78" name="Shape 78"/>
          <p:cNvSpPr txBox="1"/>
          <p:nvPr>
            <p:ph idx="2" type="subTitle"/>
          </p:nvPr>
        </p:nvSpPr>
        <p:spPr>
          <a:xfrm>
            <a:off x="580525" y="4397550"/>
            <a:ext cx="3645900" cy="304200"/>
          </a:xfrm>
          <a:prstGeom prst="rect">
            <a:avLst/>
          </a:prstGeom>
        </p:spPr>
        <p:txBody>
          <a:bodyPr anchorCtr="0" anchor="b" bIns="91425" lIns="91425" rIns="91425" wrap="square" tIns="91425"/>
          <a:lstStyle>
            <a:lvl1pPr lvl="0" rtl="0">
              <a:spcBef>
                <a:spcPts val="0"/>
              </a:spcBef>
              <a:spcAft>
                <a:spcPts val="0"/>
              </a:spcAft>
              <a:buNone/>
              <a:defRPr sz="1000">
                <a:solidFill>
                  <a:srgbClr val="666666"/>
                </a:solidFill>
              </a:defRPr>
            </a:lvl1pPr>
            <a:lvl2pPr lvl="1" rtl="0">
              <a:spcBef>
                <a:spcPts val="0"/>
              </a:spcBef>
              <a:spcAft>
                <a:spcPts val="0"/>
              </a:spcAft>
              <a:buNone/>
              <a:defRPr sz="1000">
                <a:solidFill>
                  <a:srgbClr val="666666"/>
                </a:solidFill>
              </a:defRPr>
            </a:lvl2pPr>
            <a:lvl3pPr lvl="2" rtl="0">
              <a:spcBef>
                <a:spcPts val="0"/>
              </a:spcBef>
              <a:spcAft>
                <a:spcPts val="0"/>
              </a:spcAft>
              <a:buNone/>
              <a:defRPr sz="1000">
                <a:solidFill>
                  <a:srgbClr val="666666"/>
                </a:solidFill>
              </a:defRPr>
            </a:lvl3pPr>
            <a:lvl4pPr lvl="3" rtl="0">
              <a:spcBef>
                <a:spcPts val="0"/>
              </a:spcBef>
              <a:spcAft>
                <a:spcPts val="0"/>
              </a:spcAft>
              <a:buNone/>
              <a:defRPr sz="1000">
                <a:solidFill>
                  <a:srgbClr val="666666"/>
                </a:solidFill>
              </a:defRPr>
            </a:lvl4pPr>
            <a:lvl5pPr lvl="4" rtl="0">
              <a:spcBef>
                <a:spcPts val="0"/>
              </a:spcBef>
              <a:spcAft>
                <a:spcPts val="0"/>
              </a:spcAft>
              <a:buNone/>
              <a:defRPr sz="1000">
                <a:solidFill>
                  <a:srgbClr val="666666"/>
                </a:solidFill>
              </a:defRPr>
            </a:lvl5pPr>
            <a:lvl6pPr lvl="5" rtl="0">
              <a:spcBef>
                <a:spcPts val="0"/>
              </a:spcBef>
              <a:spcAft>
                <a:spcPts val="0"/>
              </a:spcAft>
              <a:buNone/>
              <a:defRPr sz="1000">
                <a:solidFill>
                  <a:srgbClr val="666666"/>
                </a:solidFill>
              </a:defRPr>
            </a:lvl6pPr>
            <a:lvl7pPr lvl="6" rtl="0">
              <a:spcBef>
                <a:spcPts val="0"/>
              </a:spcBef>
              <a:spcAft>
                <a:spcPts val="0"/>
              </a:spcAft>
              <a:buNone/>
              <a:defRPr sz="1000">
                <a:solidFill>
                  <a:srgbClr val="666666"/>
                </a:solidFill>
              </a:defRPr>
            </a:lvl7pPr>
            <a:lvl8pPr lvl="7" rtl="0">
              <a:spcBef>
                <a:spcPts val="0"/>
              </a:spcBef>
              <a:spcAft>
                <a:spcPts val="0"/>
              </a:spcAft>
              <a:buNone/>
              <a:defRPr sz="1000">
                <a:solidFill>
                  <a:srgbClr val="666666"/>
                </a:solidFill>
              </a:defRPr>
            </a:lvl8pPr>
            <a:lvl9pPr lvl="8" rtl="0">
              <a:spcBef>
                <a:spcPts val="0"/>
              </a:spcBef>
              <a:spcAft>
                <a:spcPts val="0"/>
              </a:spcAft>
              <a:buNone/>
              <a:defRPr sz="1000">
                <a:solidFill>
                  <a:srgbClr val="666666"/>
                </a:solidFill>
              </a:defRPr>
            </a:lvl9pPr>
          </a:lstStyle>
          <a:p/>
        </p:txBody>
      </p:sp>
      <p:pic>
        <p:nvPicPr>
          <p:cNvPr id="79" name="Shape 79"/>
          <p:cNvPicPr preferRelativeResize="0"/>
          <p:nvPr/>
        </p:nvPicPr>
        <p:blipFill rotWithShape="1">
          <a:blip r:embed="rId2">
            <a:alphaModFix amt="40000"/>
          </a:blip>
          <a:srcRect b="0" l="0" r="16652" t="0"/>
          <a:stretch/>
        </p:blipFill>
        <p:spPr>
          <a:xfrm>
            <a:off x="5448725" y="0"/>
            <a:ext cx="3695278" cy="5143500"/>
          </a:xfrm>
          <a:prstGeom prst="rect">
            <a:avLst/>
          </a:prstGeom>
          <a:noFill/>
          <a:ln>
            <a:noFill/>
          </a:ln>
        </p:spPr>
      </p:pic>
      <p:grpSp>
        <p:nvGrpSpPr>
          <p:cNvPr id="80" name="Shape 80"/>
          <p:cNvGrpSpPr/>
          <p:nvPr/>
        </p:nvGrpSpPr>
        <p:grpSpPr>
          <a:xfrm>
            <a:off x="19050" y="352663"/>
            <a:ext cx="57000" cy="476700"/>
            <a:chOff x="4943475" y="2867025"/>
            <a:chExt cx="57000" cy="476700"/>
          </a:xfrm>
        </p:grpSpPr>
        <p:sp>
          <p:nvSpPr>
            <p:cNvPr id="81" name="Shape 81"/>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2" name="Shape 82"/>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83" name="Shape 83"/>
            <p:cNvGrpSpPr/>
            <p:nvPr/>
          </p:nvGrpSpPr>
          <p:grpSpPr>
            <a:xfrm>
              <a:off x="4943475" y="2905125"/>
              <a:ext cx="57000" cy="19500"/>
              <a:chOff x="4943475" y="2905125"/>
              <a:chExt cx="57000" cy="19500"/>
            </a:xfrm>
          </p:grpSpPr>
          <p:sp>
            <p:nvSpPr>
              <p:cNvPr id="84" name="Shape 8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5" name="Shape 8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6" name="Shape 86"/>
            <p:cNvGrpSpPr/>
            <p:nvPr/>
          </p:nvGrpSpPr>
          <p:grpSpPr>
            <a:xfrm>
              <a:off x="4943475" y="2943225"/>
              <a:ext cx="57000" cy="19500"/>
              <a:chOff x="4943475" y="2905125"/>
              <a:chExt cx="57000" cy="19500"/>
            </a:xfrm>
          </p:grpSpPr>
          <p:sp>
            <p:nvSpPr>
              <p:cNvPr id="87" name="Shape 8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8" name="Shape 8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9" name="Shape 89"/>
            <p:cNvGrpSpPr/>
            <p:nvPr/>
          </p:nvGrpSpPr>
          <p:grpSpPr>
            <a:xfrm>
              <a:off x="4943475" y="2981325"/>
              <a:ext cx="57000" cy="19500"/>
              <a:chOff x="4943475" y="2905125"/>
              <a:chExt cx="57000" cy="19500"/>
            </a:xfrm>
          </p:grpSpPr>
          <p:sp>
            <p:nvSpPr>
              <p:cNvPr id="90" name="Shape 9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91" name="Shape 9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92" name="Shape 92"/>
            <p:cNvGrpSpPr/>
            <p:nvPr/>
          </p:nvGrpSpPr>
          <p:grpSpPr>
            <a:xfrm>
              <a:off x="4943475" y="3019425"/>
              <a:ext cx="57000" cy="19500"/>
              <a:chOff x="4943475" y="2905125"/>
              <a:chExt cx="57000" cy="19500"/>
            </a:xfrm>
          </p:grpSpPr>
          <p:sp>
            <p:nvSpPr>
              <p:cNvPr id="93" name="Shape 9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94" name="Shape 9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95" name="Shape 95"/>
            <p:cNvGrpSpPr/>
            <p:nvPr/>
          </p:nvGrpSpPr>
          <p:grpSpPr>
            <a:xfrm>
              <a:off x="4943475" y="3057525"/>
              <a:ext cx="57000" cy="19500"/>
              <a:chOff x="4943475" y="2905125"/>
              <a:chExt cx="57000" cy="19500"/>
            </a:xfrm>
          </p:grpSpPr>
          <p:sp>
            <p:nvSpPr>
              <p:cNvPr id="96" name="Shape 9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97" name="Shape 9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98" name="Shape 98"/>
            <p:cNvGrpSpPr/>
            <p:nvPr/>
          </p:nvGrpSpPr>
          <p:grpSpPr>
            <a:xfrm>
              <a:off x="4943475" y="3095625"/>
              <a:ext cx="57000" cy="19500"/>
              <a:chOff x="4943475" y="2905125"/>
              <a:chExt cx="57000" cy="19500"/>
            </a:xfrm>
          </p:grpSpPr>
          <p:sp>
            <p:nvSpPr>
              <p:cNvPr id="99" name="Shape 9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00" name="Shape 10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01" name="Shape 101"/>
            <p:cNvGrpSpPr/>
            <p:nvPr/>
          </p:nvGrpSpPr>
          <p:grpSpPr>
            <a:xfrm>
              <a:off x="4943475" y="3133725"/>
              <a:ext cx="57000" cy="19500"/>
              <a:chOff x="4943475" y="2905125"/>
              <a:chExt cx="57000" cy="19500"/>
            </a:xfrm>
          </p:grpSpPr>
          <p:sp>
            <p:nvSpPr>
              <p:cNvPr id="102" name="Shape 10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03" name="Shape 10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04" name="Shape 104"/>
            <p:cNvGrpSpPr/>
            <p:nvPr/>
          </p:nvGrpSpPr>
          <p:grpSpPr>
            <a:xfrm>
              <a:off x="4943475" y="3171825"/>
              <a:ext cx="57000" cy="19500"/>
              <a:chOff x="4943475" y="2905125"/>
              <a:chExt cx="57000" cy="19500"/>
            </a:xfrm>
          </p:grpSpPr>
          <p:sp>
            <p:nvSpPr>
              <p:cNvPr id="105" name="Shape 10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06" name="Shape 10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07" name="Shape 107"/>
            <p:cNvGrpSpPr/>
            <p:nvPr/>
          </p:nvGrpSpPr>
          <p:grpSpPr>
            <a:xfrm>
              <a:off x="4943475" y="3209925"/>
              <a:ext cx="57000" cy="19500"/>
              <a:chOff x="4943475" y="2905125"/>
              <a:chExt cx="57000" cy="19500"/>
            </a:xfrm>
          </p:grpSpPr>
          <p:sp>
            <p:nvSpPr>
              <p:cNvPr id="108" name="Shape 10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09" name="Shape 10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10" name="Shape 110"/>
            <p:cNvGrpSpPr/>
            <p:nvPr/>
          </p:nvGrpSpPr>
          <p:grpSpPr>
            <a:xfrm>
              <a:off x="4943475" y="3248025"/>
              <a:ext cx="57000" cy="19500"/>
              <a:chOff x="4943475" y="2905125"/>
              <a:chExt cx="57000" cy="19500"/>
            </a:xfrm>
          </p:grpSpPr>
          <p:sp>
            <p:nvSpPr>
              <p:cNvPr id="111" name="Shape 11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12" name="Shape 11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13" name="Shape 113"/>
            <p:cNvGrpSpPr/>
            <p:nvPr/>
          </p:nvGrpSpPr>
          <p:grpSpPr>
            <a:xfrm>
              <a:off x="4943475" y="3286125"/>
              <a:ext cx="57000" cy="19500"/>
              <a:chOff x="4943475" y="2905125"/>
              <a:chExt cx="57000" cy="19500"/>
            </a:xfrm>
          </p:grpSpPr>
          <p:sp>
            <p:nvSpPr>
              <p:cNvPr id="114" name="Shape 11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15" name="Shape 11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16" name="Shape 116"/>
            <p:cNvGrpSpPr/>
            <p:nvPr/>
          </p:nvGrpSpPr>
          <p:grpSpPr>
            <a:xfrm>
              <a:off x="4943475" y="3324225"/>
              <a:ext cx="57000" cy="19500"/>
              <a:chOff x="4943475" y="2905125"/>
              <a:chExt cx="57000" cy="19500"/>
            </a:xfrm>
          </p:grpSpPr>
          <p:sp>
            <p:nvSpPr>
              <p:cNvPr id="117" name="Shape 11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18" name="Shape 11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119" name="Shape 119"/>
          <p:cNvGrpSpPr/>
          <p:nvPr/>
        </p:nvGrpSpPr>
        <p:grpSpPr>
          <a:xfrm>
            <a:off x="19050" y="848213"/>
            <a:ext cx="57000" cy="476700"/>
            <a:chOff x="4943475" y="2867025"/>
            <a:chExt cx="57000" cy="476700"/>
          </a:xfrm>
        </p:grpSpPr>
        <p:sp>
          <p:nvSpPr>
            <p:cNvPr id="120" name="Shape 120"/>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21" name="Shape 121"/>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122" name="Shape 122"/>
            <p:cNvGrpSpPr/>
            <p:nvPr/>
          </p:nvGrpSpPr>
          <p:grpSpPr>
            <a:xfrm>
              <a:off x="4943475" y="2905125"/>
              <a:ext cx="57000" cy="19500"/>
              <a:chOff x="4943475" y="2905125"/>
              <a:chExt cx="57000" cy="19500"/>
            </a:xfrm>
          </p:grpSpPr>
          <p:sp>
            <p:nvSpPr>
              <p:cNvPr id="123" name="Shape 12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24" name="Shape 12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25" name="Shape 125"/>
            <p:cNvGrpSpPr/>
            <p:nvPr/>
          </p:nvGrpSpPr>
          <p:grpSpPr>
            <a:xfrm>
              <a:off x="4943475" y="2943225"/>
              <a:ext cx="57000" cy="19500"/>
              <a:chOff x="4943475" y="2905125"/>
              <a:chExt cx="57000" cy="19500"/>
            </a:xfrm>
          </p:grpSpPr>
          <p:sp>
            <p:nvSpPr>
              <p:cNvPr id="126" name="Shape 12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27" name="Shape 12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28" name="Shape 128"/>
            <p:cNvGrpSpPr/>
            <p:nvPr/>
          </p:nvGrpSpPr>
          <p:grpSpPr>
            <a:xfrm>
              <a:off x="4943475" y="2981325"/>
              <a:ext cx="57000" cy="19500"/>
              <a:chOff x="4943475" y="2905125"/>
              <a:chExt cx="57000" cy="19500"/>
            </a:xfrm>
          </p:grpSpPr>
          <p:sp>
            <p:nvSpPr>
              <p:cNvPr id="129" name="Shape 12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30" name="Shape 13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31" name="Shape 131"/>
            <p:cNvGrpSpPr/>
            <p:nvPr/>
          </p:nvGrpSpPr>
          <p:grpSpPr>
            <a:xfrm>
              <a:off x="4943475" y="3019425"/>
              <a:ext cx="57000" cy="19500"/>
              <a:chOff x="4943475" y="2905125"/>
              <a:chExt cx="57000" cy="19500"/>
            </a:xfrm>
          </p:grpSpPr>
          <p:sp>
            <p:nvSpPr>
              <p:cNvPr id="132" name="Shape 13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33" name="Shape 13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34" name="Shape 134"/>
            <p:cNvGrpSpPr/>
            <p:nvPr/>
          </p:nvGrpSpPr>
          <p:grpSpPr>
            <a:xfrm>
              <a:off x="4943475" y="3057525"/>
              <a:ext cx="57000" cy="19500"/>
              <a:chOff x="4943475" y="2905125"/>
              <a:chExt cx="57000" cy="19500"/>
            </a:xfrm>
          </p:grpSpPr>
          <p:sp>
            <p:nvSpPr>
              <p:cNvPr id="135" name="Shape 13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36" name="Shape 13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37" name="Shape 137"/>
            <p:cNvGrpSpPr/>
            <p:nvPr/>
          </p:nvGrpSpPr>
          <p:grpSpPr>
            <a:xfrm>
              <a:off x="4943475" y="3095625"/>
              <a:ext cx="57000" cy="19500"/>
              <a:chOff x="4943475" y="2905125"/>
              <a:chExt cx="57000" cy="19500"/>
            </a:xfrm>
          </p:grpSpPr>
          <p:sp>
            <p:nvSpPr>
              <p:cNvPr id="138" name="Shape 13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39" name="Shape 13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40" name="Shape 140"/>
            <p:cNvGrpSpPr/>
            <p:nvPr/>
          </p:nvGrpSpPr>
          <p:grpSpPr>
            <a:xfrm>
              <a:off x="4943475" y="3133725"/>
              <a:ext cx="57000" cy="19500"/>
              <a:chOff x="4943475" y="2905125"/>
              <a:chExt cx="57000" cy="19500"/>
            </a:xfrm>
          </p:grpSpPr>
          <p:sp>
            <p:nvSpPr>
              <p:cNvPr id="141" name="Shape 14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42" name="Shape 14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43" name="Shape 143"/>
            <p:cNvGrpSpPr/>
            <p:nvPr/>
          </p:nvGrpSpPr>
          <p:grpSpPr>
            <a:xfrm>
              <a:off x="4943475" y="3171825"/>
              <a:ext cx="57000" cy="19500"/>
              <a:chOff x="4943475" y="2905125"/>
              <a:chExt cx="57000" cy="19500"/>
            </a:xfrm>
          </p:grpSpPr>
          <p:sp>
            <p:nvSpPr>
              <p:cNvPr id="144" name="Shape 14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45" name="Shape 14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46" name="Shape 146"/>
            <p:cNvGrpSpPr/>
            <p:nvPr/>
          </p:nvGrpSpPr>
          <p:grpSpPr>
            <a:xfrm>
              <a:off x="4943475" y="3209925"/>
              <a:ext cx="57000" cy="19500"/>
              <a:chOff x="4943475" y="2905125"/>
              <a:chExt cx="57000" cy="19500"/>
            </a:xfrm>
          </p:grpSpPr>
          <p:sp>
            <p:nvSpPr>
              <p:cNvPr id="147" name="Shape 14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48" name="Shape 14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49" name="Shape 149"/>
            <p:cNvGrpSpPr/>
            <p:nvPr/>
          </p:nvGrpSpPr>
          <p:grpSpPr>
            <a:xfrm>
              <a:off x="4943475" y="3248025"/>
              <a:ext cx="57000" cy="19500"/>
              <a:chOff x="4943475" y="2905125"/>
              <a:chExt cx="57000" cy="19500"/>
            </a:xfrm>
          </p:grpSpPr>
          <p:sp>
            <p:nvSpPr>
              <p:cNvPr id="150" name="Shape 15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51" name="Shape 15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52" name="Shape 152"/>
            <p:cNvGrpSpPr/>
            <p:nvPr/>
          </p:nvGrpSpPr>
          <p:grpSpPr>
            <a:xfrm>
              <a:off x="4943475" y="3286125"/>
              <a:ext cx="57000" cy="19500"/>
              <a:chOff x="4943475" y="2905125"/>
              <a:chExt cx="57000" cy="19500"/>
            </a:xfrm>
          </p:grpSpPr>
          <p:sp>
            <p:nvSpPr>
              <p:cNvPr id="153" name="Shape 15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54" name="Shape 15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55" name="Shape 155"/>
            <p:cNvGrpSpPr/>
            <p:nvPr/>
          </p:nvGrpSpPr>
          <p:grpSpPr>
            <a:xfrm>
              <a:off x="4943475" y="3324225"/>
              <a:ext cx="57000" cy="19500"/>
              <a:chOff x="4943475" y="2905125"/>
              <a:chExt cx="57000" cy="19500"/>
            </a:xfrm>
          </p:grpSpPr>
          <p:sp>
            <p:nvSpPr>
              <p:cNvPr id="156" name="Shape 15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157" name="Shape 15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158" name="Shape 158"/>
          <p:cNvGrpSpPr/>
          <p:nvPr/>
        </p:nvGrpSpPr>
        <p:grpSpPr>
          <a:xfrm>
            <a:off x="19050" y="1343763"/>
            <a:ext cx="57000" cy="476700"/>
            <a:chOff x="4943475" y="2867025"/>
            <a:chExt cx="57000" cy="476700"/>
          </a:xfrm>
        </p:grpSpPr>
        <p:sp>
          <p:nvSpPr>
            <p:cNvPr id="159" name="Shape 159"/>
            <p:cNvSpPr/>
            <p:nvPr/>
          </p:nvSpPr>
          <p:spPr>
            <a:xfrm>
              <a:off x="4943475" y="28670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160" name="Shape 160"/>
            <p:cNvSpPr/>
            <p:nvPr/>
          </p:nvSpPr>
          <p:spPr>
            <a:xfrm>
              <a:off x="4981575" y="28670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161" name="Shape 161"/>
            <p:cNvGrpSpPr/>
            <p:nvPr/>
          </p:nvGrpSpPr>
          <p:grpSpPr>
            <a:xfrm>
              <a:off x="4943475" y="2905125"/>
              <a:ext cx="57000" cy="19500"/>
              <a:chOff x="4943475" y="2905125"/>
              <a:chExt cx="57000" cy="19500"/>
            </a:xfrm>
          </p:grpSpPr>
          <p:sp>
            <p:nvSpPr>
              <p:cNvPr id="162" name="Shape 162"/>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163" name="Shape 163"/>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64" name="Shape 164"/>
            <p:cNvGrpSpPr/>
            <p:nvPr/>
          </p:nvGrpSpPr>
          <p:grpSpPr>
            <a:xfrm>
              <a:off x="4943475" y="2943225"/>
              <a:ext cx="57000" cy="19500"/>
              <a:chOff x="4943475" y="2905125"/>
              <a:chExt cx="57000" cy="19500"/>
            </a:xfrm>
          </p:grpSpPr>
          <p:sp>
            <p:nvSpPr>
              <p:cNvPr id="165" name="Shape 165"/>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166" name="Shape 166"/>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67" name="Shape 167"/>
            <p:cNvGrpSpPr/>
            <p:nvPr/>
          </p:nvGrpSpPr>
          <p:grpSpPr>
            <a:xfrm>
              <a:off x="4943475" y="2981325"/>
              <a:ext cx="57000" cy="19500"/>
              <a:chOff x="4943475" y="2905125"/>
              <a:chExt cx="57000" cy="19500"/>
            </a:xfrm>
          </p:grpSpPr>
          <p:sp>
            <p:nvSpPr>
              <p:cNvPr id="168" name="Shape 168"/>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169" name="Shape 169"/>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70" name="Shape 170"/>
            <p:cNvGrpSpPr/>
            <p:nvPr/>
          </p:nvGrpSpPr>
          <p:grpSpPr>
            <a:xfrm>
              <a:off x="4943475" y="3019425"/>
              <a:ext cx="57000" cy="19500"/>
              <a:chOff x="4943475" y="2905125"/>
              <a:chExt cx="57000" cy="19500"/>
            </a:xfrm>
          </p:grpSpPr>
          <p:sp>
            <p:nvSpPr>
              <p:cNvPr id="171" name="Shape 171"/>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172" name="Shape 172"/>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73" name="Shape 173"/>
            <p:cNvGrpSpPr/>
            <p:nvPr/>
          </p:nvGrpSpPr>
          <p:grpSpPr>
            <a:xfrm>
              <a:off x="4943475" y="3057525"/>
              <a:ext cx="57000" cy="19500"/>
              <a:chOff x="4943475" y="2905125"/>
              <a:chExt cx="57000" cy="19500"/>
            </a:xfrm>
          </p:grpSpPr>
          <p:sp>
            <p:nvSpPr>
              <p:cNvPr id="174" name="Shape 174"/>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175" name="Shape 175"/>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76" name="Shape 176"/>
            <p:cNvGrpSpPr/>
            <p:nvPr/>
          </p:nvGrpSpPr>
          <p:grpSpPr>
            <a:xfrm>
              <a:off x="4943475" y="3095625"/>
              <a:ext cx="57000" cy="19500"/>
              <a:chOff x="4943475" y="2905125"/>
              <a:chExt cx="57000" cy="19500"/>
            </a:xfrm>
          </p:grpSpPr>
          <p:sp>
            <p:nvSpPr>
              <p:cNvPr id="177" name="Shape 177"/>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178" name="Shape 178"/>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79" name="Shape 179"/>
            <p:cNvGrpSpPr/>
            <p:nvPr/>
          </p:nvGrpSpPr>
          <p:grpSpPr>
            <a:xfrm>
              <a:off x="4943475" y="3133725"/>
              <a:ext cx="57000" cy="19500"/>
              <a:chOff x="4943475" y="2905125"/>
              <a:chExt cx="57000" cy="19500"/>
            </a:xfrm>
          </p:grpSpPr>
          <p:sp>
            <p:nvSpPr>
              <p:cNvPr id="180" name="Shape 180"/>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181" name="Shape 181"/>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82" name="Shape 182"/>
            <p:cNvGrpSpPr/>
            <p:nvPr/>
          </p:nvGrpSpPr>
          <p:grpSpPr>
            <a:xfrm>
              <a:off x="4943475" y="3171825"/>
              <a:ext cx="57000" cy="19500"/>
              <a:chOff x="4943475" y="2905125"/>
              <a:chExt cx="57000" cy="19500"/>
            </a:xfrm>
          </p:grpSpPr>
          <p:sp>
            <p:nvSpPr>
              <p:cNvPr id="183" name="Shape 183"/>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184" name="Shape 184"/>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85" name="Shape 185"/>
            <p:cNvGrpSpPr/>
            <p:nvPr/>
          </p:nvGrpSpPr>
          <p:grpSpPr>
            <a:xfrm>
              <a:off x="4943475" y="3209925"/>
              <a:ext cx="57000" cy="19500"/>
              <a:chOff x="4943475" y="2905125"/>
              <a:chExt cx="57000" cy="19500"/>
            </a:xfrm>
          </p:grpSpPr>
          <p:sp>
            <p:nvSpPr>
              <p:cNvPr id="186" name="Shape 186"/>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187" name="Shape 187"/>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88" name="Shape 188"/>
            <p:cNvGrpSpPr/>
            <p:nvPr/>
          </p:nvGrpSpPr>
          <p:grpSpPr>
            <a:xfrm>
              <a:off x="4943475" y="3248025"/>
              <a:ext cx="57000" cy="19500"/>
              <a:chOff x="4943475" y="2905125"/>
              <a:chExt cx="57000" cy="19500"/>
            </a:xfrm>
          </p:grpSpPr>
          <p:sp>
            <p:nvSpPr>
              <p:cNvPr id="189" name="Shape 189"/>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190" name="Shape 190"/>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91" name="Shape 191"/>
            <p:cNvGrpSpPr/>
            <p:nvPr/>
          </p:nvGrpSpPr>
          <p:grpSpPr>
            <a:xfrm>
              <a:off x="4943475" y="3286125"/>
              <a:ext cx="57000" cy="19500"/>
              <a:chOff x="4943475" y="2905125"/>
              <a:chExt cx="57000" cy="19500"/>
            </a:xfrm>
          </p:grpSpPr>
          <p:sp>
            <p:nvSpPr>
              <p:cNvPr id="192" name="Shape 192"/>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193" name="Shape 193"/>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194" name="Shape 194"/>
            <p:cNvGrpSpPr/>
            <p:nvPr/>
          </p:nvGrpSpPr>
          <p:grpSpPr>
            <a:xfrm>
              <a:off x="4943475" y="3324225"/>
              <a:ext cx="57000" cy="19500"/>
              <a:chOff x="4943475" y="2905125"/>
              <a:chExt cx="57000" cy="19500"/>
            </a:xfrm>
          </p:grpSpPr>
          <p:sp>
            <p:nvSpPr>
              <p:cNvPr id="195" name="Shape 195"/>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196" name="Shape 196"/>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197" name="Shape 197"/>
          <p:cNvGrpSpPr/>
          <p:nvPr/>
        </p:nvGrpSpPr>
        <p:grpSpPr>
          <a:xfrm>
            <a:off x="19050" y="1839313"/>
            <a:ext cx="57000" cy="476700"/>
            <a:chOff x="4943475" y="2867025"/>
            <a:chExt cx="57000" cy="476700"/>
          </a:xfrm>
        </p:grpSpPr>
        <p:sp>
          <p:nvSpPr>
            <p:cNvPr id="198" name="Shape 198"/>
            <p:cNvSpPr/>
            <p:nvPr/>
          </p:nvSpPr>
          <p:spPr>
            <a:xfrm>
              <a:off x="4943475" y="28670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199" name="Shape 199"/>
            <p:cNvSpPr/>
            <p:nvPr/>
          </p:nvSpPr>
          <p:spPr>
            <a:xfrm>
              <a:off x="4981575" y="28670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200" name="Shape 200"/>
            <p:cNvGrpSpPr/>
            <p:nvPr/>
          </p:nvGrpSpPr>
          <p:grpSpPr>
            <a:xfrm>
              <a:off x="4943475" y="2905125"/>
              <a:ext cx="57000" cy="19500"/>
              <a:chOff x="4943475" y="2905125"/>
              <a:chExt cx="57000" cy="19500"/>
            </a:xfrm>
          </p:grpSpPr>
          <p:sp>
            <p:nvSpPr>
              <p:cNvPr id="201" name="Shape 201"/>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202" name="Shape 202"/>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03" name="Shape 203"/>
            <p:cNvGrpSpPr/>
            <p:nvPr/>
          </p:nvGrpSpPr>
          <p:grpSpPr>
            <a:xfrm>
              <a:off x="4943475" y="2943225"/>
              <a:ext cx="57000" cy="19500"/>
              <a:chOff x="4943475" y="2905125"/>
              <a:chExt cx="57000" cy="19500"/>
            </a:xfrm>
          </p:grpSpPr>
          <p:sp>
            <p:nvSpPr>
              <p:cNvPr id="204" name="Shape 204"/>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205" name="Shape 205"/>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06" name="Shape 206"/>
            <p:cNvGrpSpPr/>
            <p:nvPr/>
          </p:nvGrpSpPr>
          <p:grpSpPr>
            <a:xfrm>
              <a:off x="4943475" y="2981325"/>
              <a:ext cx="57000" cy="19500"/>
              <a:chOff x="4943475" y="2905125"/>
              <a:chExt cx="57000" cy="19500"/>
            </a:xfrm>
          </p:grpSpPr>
          <p:sp>
            <p:nvSpPr>
              <p:cNvPr id="207" name="Shape 207"/>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208" name="Shape 208"/>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09" name="Shape 209"/>
            <p:cNvGrpSpPr/>
            <p:nvPr/>
          </p:nvGrpSpPr>
          <p:grpSpPr>
            <a:xfrm>
              <a:off x="4943475" y="3019425"/>
              <a:ext cx="57000" cy="19500"/>
              <a:chOff x="4943475" y="2905125"/>
              <a:chExt cx="57000" cy="19500"/>
            </a:xfrm>
          </p:grpSpPr>
          <p:sp>
            <p:nvSpPr>
              <p:cNvPr id="210" name="Shape 210"/>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211" name="Shape 211"/>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12" name="Shape 212"/>
            <p:cNvGrpSpPr/>
            <p:nvPr/>
          </p:nvGrpSpPr>
          <p:grpSpPr>
            <a:xfrm>
              <a:off x="4943475" y="3057525"/>
              <a:ext cx="57000" cy="19500"/>
              <a:chOff x="4943475" y="2905125"/>
              <a:chExt cx="57000" cy="19500"/>
            </a:xfrm>
          </p:grpSpPr>
          <p:sp>
            <p:nvSpPr>
              <p:cNvPr id="213" name="Shape 213"/>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214" name="Shape 214"/>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15" name="Shape 215"/>
            <p:cNvGrpSpPr/>
            <p:nvPr/>
          </p:nvGrpSpPr>
          <p:grpSpPr>
            <a:xfrm>
              <a:off x="4943475" y="3095625"/>
              <a:ext cx="57000" cy="19500"/>
              <a:chOff x="4943475" y="2905125"/>
              <a:chExt cx="57000" cy="19500"/>
            </a:xfrm>
          </p:grpSpPr>
          <p:sp>
            <p:nvSpPr>
              <p:cNvPr id="216" name="Shape 216"/>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217" name="Shape 217"/>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18" name="Shape 218"/>
            <p:cNvGrpSpPr/>
            <p:nvPr/>
          </p:nvGrpSpPr>
          <p:grpSpPr>
            <a:xfrm>
              <a:off x="4943475" y="3133725"/>
              <a:ext cx="57000" cy="19500"/>
              <a:chOff x="4943475" y="2905125"/>
              <a:chExt cx="57000" cy="19500"/>
            </a:xfrm>
          </p:grpSpPr>
          <p:sp>
            <p:nvSpPr>
              <p:cNvPr id="219" name="Shape 219"/>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220" name="Shape 220"/>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21" name="Shape 221"/>
            <p:cNvGrpSpPr/>
            <p:nvPr/>
          </p:nvGrpSpPr>
          <p:grpSpPr>
            <a:xfrm>
              <a:off x="4943475" y="3171825"/>
              <a:ext cx="57000" cy="19500"/>
              <a:chOff x="4943475" y="2905125"/>
              <a:chExt cx="57000" cy="19500"/>
            </a:xfrm>
          </p:grpSpPr>
          <p:sp>
            <p:nvSpPr>
              <p:cNvPr id="222" name="Shape 222"/>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223" name="Shape 223"/>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24" name="Shape 224"/>
            <p:cNvGrpSpPr/>
            <p:nvPr/>
          </p:nvGrpSpPr>
          <p:grpSpPr>
            <a:xfrm>
              <a:off x="4943475" y="3209925"/>
              <a:ext cx="57000" cy="19500"/>
              <a:chOff x="4943475" y="2905125"/>
              <a:chExt cx="57000" cy="19500"/>
            </a:xfrm>
          </p:grpSpPr>
          <p:sp>
            <p:nvSpPr>
              <p:cNvPr id="225" name="Shape 225"/>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226" name="Shape 226"/>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27" name="Shape 227"/>
            <p:cNvGrpSpPr/>
            <p:nvPr/>
          </p:nvGrpSpPr>
          <p:grpSpPr>
            <a:xfrm>
              <a:off x="4943475" y="3248025"/>
              <a:ext cx="57000" cy="19500"/>
              <a:chOff x="4943475" y="2905125"/>
              <a:chExt cx="57000" cy="19500"/>
            </a:xfrm>
          </p:grpSpPr>
          <p:sp>
            <p:nvSpPr>
              <p:cNvPr id="228" name="Shape 228"/>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229" name="Shape 229"/>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30" name="Shape 230"/>
            <p:cNvGrpSpPr/>
            <p:nvPr/>
          </p:nvGrpSpPr>
          <p:grpSpPr>
            <a:xfrm>
              <a:off x="4943475" y="3286125"/>
              <a:ext cx="57000" cy="19500"/>
              <a:chOff x="4943475" y="2905125"/>
              <a:chExt cx="57000" cy="19500"/>
            </a:xfrm>
          </p:grpSpPr>
          <p:sp>
            <p:nvSpPr>
              <p:cNvPr id="231" name="Shape 231"/>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232" name="Shape 232"/>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33" name="Shape 233"/>
            <p:cNvGrpSpPr/>
            <p:nvPr/>
          </p:nvGrpSpPr>
          <p:grpSpPr>
            <a:xfrm>
              <a:off x="4943475" y="3324225"/>
              <a:ext cx="57000" cy="19500"/>
              <a:chOff x="4943475" y="2905125"/>
              <a:chExt cx="57000" cy="19500"/>
            </a:xfrm>
          </p:grpSpPr>
          <p:sp>
            <p:nvSpPr>
              <p:cNvPr id="234" name="Shape 234"/>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235" name="Shape 235"/>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236" name="Shape 236"/>
          <p:cNvGrpSpPr/>
          <p:nvPr/>
        </p:nvGrpSpPr>
        <p:grpSpPr>
          <a:xfrm>
            <a:off x="19050" y="2334863"/>
            <a:ext cx="57000" cy="476700"/>
            <a:chOff x="4943475" y="2867025"/>
            <a:chExt cx="57000" cy="476700"/>
          </a:xfrm>
        </p:grpSpPr>
        <p:sp>
          <p:nvSpPr>
            <p:cNvPr id="237" name="Shape 237"/>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38" name="Shape 238"/>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239" name="Shape 239"/>
            <p:cNvGrpSpPr/>
            <p:nvPr/>
          </p:nvGrpSpPr>
          <p:grpSpPr>
            <a:xfrm>
              <a:off x="4943475" y="2905125"/>
              <a:ext cx="57000" cy="19500"/>
              <a:chOff x="4943475" y="2905125"/>
              <a:chExt cx="57000" cy="19500"/>
            </a:xfrm>
          </p:grpSpPr>
          <p:sp>
            <p:nvSpPr>
              <p:cNvPr id="240" name="Shape 24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41" name="Shape 24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42" name="Shape 242"/>
            <p:cNvGrpSpPr/>
            <p:nvPr/>
          </p:nvGrpSpPr>
          <p:grpSpPr>
            <a:xfrm>
              <a:off x="4943475" y="2943225"/>
              <a:ext cx="57000" cy="19500"/>
              <a:chOff x="4943475" y="2905125"/>
              <a:chExt cx="57000" cy="19500"/>
            </a:xfrm>
          </p:grpSpPr>
          <p:sp>
            <p:nvSpPr>
              <p:cNvPr id="243" name="Shape 24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44" name="Shape 24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45" name="Shape 245"/>
            <p:cNvGrpSpPr/>
            <p:nvPr/>
          </p:nvGrpSpPr>
          <p:grpSpPr>
            <a:xfrm>
              <a:off x="4943475" y="2981325"/>
              <a:ext cx="57000" cy="19500"/>
              <a:chOff x="4943475" y="2905125"/>
              <a:chExt cx="57000" cy="19500"/>
            </a:xfrm>
          </p:grpSpPr>
          <p:sp>
            <p:nvSpPr>
              <p:cNvPr id="246" name="Shape 24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47" name="Shape 24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48" name="Shape 248"/>
            <p:cNvGrpSpPr/>
            <p:nvPr/>
          </p:nvGrpSpPr>
          <p:grpSpPr>
            <a:xfrm>
              <a:off x="4943475" y="3019425"/>
              <a:ext cx="57000" cy="19500"/>
              <a:chOff x="4943475" y="2905125"/>
              <a:chExt cx="57000" cy="19500"/>
            </a:xfrm>
          </p:grpSpPr>
          <p:sp>
            <p:nvSpPr>
              <p:cNvPr id="249" name="Shape 24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50" name="Shape 25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51" name="Shape 251"/>
            <p:cNvGrpSpPr/>
            <p:nvPr/>
          </p:nvGrpSpPr>
          <p:grpSpPr>
            <a:xfrm>
              <a:off x="4943475" y="3057525"/>
              <a:ext cx="57000" cy="19500"/>
              <a:chOff x="4943475" y="2905125"/>
              <a:chExt cx="57000" cy="19500"/>
            </a:xfrm>
          </p:grpSpPr>
          <p:sp>
            <p:nvSpPr>
              <p:cNvPr id="252" name="Shape 25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53" name="Shape 25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54" name="Shape 254"/>
            <p:cNvGrpSpPr/>
            <p:nvPr/>
          </p:nvGrpSpPr>
          <p:grpSpPr>
            <a:xfrm>
              <a:off x="4943475" y="3095625"/>
              <a:ext cx="57000" cy="19500"/>
              <a:chOff x="4943475" y="2905125"/>
              <a:chExt cx="57000" cy="19500"/>
            </a:xfrm>
          </p:grpSpPr>
          <p:sp>
            <p:nvSpPr>
              <p:cNvPr id="255" name="Shape 25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56" name="Shape 25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57" name="Shape 257"/>
            <p:cNvGrpSpPr/>
            <p:nvPr/>
          </p:nvGrpSpPr>
          <p:grpSpPr>
            <a:xfrm>
              <a:off x="4943475" y="3133725"/>
              <a:ext cx="57000" cy="19500"/>
              <a:chOff x="4943475" y="2905125"/>
              <a:chExt cx="57000" cy="19500"/>
            </a:xfrm>
          </p:grpSpPr>
          <p:sp>
            <p:nvSpPr>
              <p:cNvPr id="258" name="Shape 25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59" name="Shape 25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60" name="Shape 260"/>
            <p:cNvGrpSpPr/>
            <p:nvPr/>
          </p:nvGrpSpPr>
          <p:grpSpPr>
            <a:xfrm>
              <a:off x="4943475" y="3171825"/>
              <a:ext cx="57000" cy="19500"/>
              <a:chOff x="4943475" y="2905125"/>
              <a:chExt cx="57000" cy="19500"/>
            </a:xfrm>
          </p:grpSpPr>
          <p:sp>
            <p:nvSpPr>
              <p:cNvPr id="261" name="Shape 26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62" name="Shape 26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63" name="Shape 263"/>
            <p:cNvGrpSpPr/>
            <p:nvPr/>
          </p:nvGrpSpPr>
          <p:grpSpPr>
            <a:xfrm>
              <a:off x="4943475" y="3209925"/>
              <a:ext cx="57000" cy="19500"/>
              <a:chOff x="4943475" y="2905125"/>
              <a:chExt cx="57000" cy="19500"/>
            </a:xfrm>
          </p:grpSpPr>
          <p:sp>
            <p:nvSpPr>
              <p:cNvPr id="264" name="Shape 26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65" name="Shape 26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66" name="Shape 266"/>
            <p:cNvGrpSpPr/>
            <p:nvPr/>
          </p:nvGrpSpPr>
          <p:grpSpPr>
            <a:xfrm>
              <a:off x="4943475" y="3248025"/>
              <a:ext cx="57000" cy="19500"/>
              <a:chOff x="4943475" y="2905125"/>
              <a:chExt cx="57000" cy="19500"/>
            </a:xfrm>
          </p:grpSpPr>
          <p:sp>
            <p:nvSpPr>
              <p:cNvPr id="267" name="Shape 26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68" name="Shape 26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69" name="Shape 269"/>
            <p:cNvGrpSpPr/>
            <p:nvPr/>
          </p:nvGrpSpPr>
          <p:grpSpPr>
            <a:xfrm>
              <a:off x="4943475" y="3286125"/>
              <a:ext cx="57000" cy="19500"/>
              <a:chOff x="4943475" y="2905125"/>
              <a:chExt cx="57000" cy="19500"/>
            </a:xfrm>
          </p:grpSpPr>
          <p:sp>
            <p:nvSpPr>
              <p:cNvPr id="270" name="Shape 27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71" name="Shape 27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72" name="Shape 272"/>
            <p:cNvGrpSpPr/>
            <p:nvPr/>
          </p:nvGrpSpPr>
          <p:grpSpPr>
            <a:xfrm>
              <a:off x="4943475" y="3324225"/>
              <a:ext cx="57000" cy="19500"/>
              <a:chOff x="4943475" y="2905125"/>
              <a:chExt cx="57000" cy="19500"/>
            </a:xfrm>
          </p:grpSpPr>
          <p:sp>
            <p:nvSpPr>
              <p:cNvPr id="273" name="Shape 27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74" name="Shape 27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275" name="Shape 275"/>
          <p:cNvGrpSpPr/>
          <p:nvPr/>
        </p:nvGrpSpPr>
        <p:grpSpPr>
          <a:xfrm>
            <a:off x="19050" y="2830413"/>
            <a:ext cx="57000" cy="476700"/>
            <a:chOff x="4943475" y="2867025"/>
            <a:chExt cx="57000" cy="476700"/>
          </a:xfrm>
        </p:grpSpPr>
        <p:sp>
          <p:nvSpPr>
            <p:cNvPr id="276" name="Shape 276"/>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77" name="Shape 277"/>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278" name="Shape 278"/>
            <p:cNvGrpSpPr/>
            <p:nvPr/>
          </p:nvGrpSpPr>
          <p:grpSpPr>
            <a:xfrm>
              <a:off x="4943475" y="2905125"/>
              <a:ext cx="57000" cy="19500"/>
              <a:chOff x="4943475" y="2905125"/>
              <a:chExt cx="57000" cy="19500"/>
            </a:xfrm>
          </p:grpSpPr>
          <p:sp>
            <p:nvSpPr>
              <p:cNvPr id="279" name="Shape 27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80" name="Shape 28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81" name="Shape 281"/>
            <p:cNvGrpSpPr/>
            <p:nvPr/>
          </p:nvGrpSpPr>
          <p:grpSpPr>
            <a:xfrm>
              <a:off x="4943475" y="2943225"/>
              <a:ext cx="57000" cy="19500"/>
              <a:chOff x="4943475" y="2905125"/>
              <a:chExt cx="57000" cy="19500"/>
            </a:xfrm>
          </p:grpSpPr>
          <p:sp>
            <p:nvSpPr>
              <p:cNvPr id="282" name="Shape 28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83" name="Shape 28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84" name="Shape 284"/>
            <p:cNvGrpSpPr/>
            <p:nvPr/>
          </p:nvGrpSpPr>
          <p:grpSpPr>
            <a:xfrm>
              <a:off x="4943475" y="2981325"/>
              <a:ext cx="57000" cy="19500"/>
              <a:chOff x="4943475" y="2905125"/>
              <a:chExt cx="57000" cy="19500"/>
            </a:xfrm>
          </p:grpSpPr>
          <p:sp>
            <p:nvSpPr>
              <p:cNvPr id="285" name="Shape 28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86" name="Shape 28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87" name="Shape 287"/>
            <p:cNvGrpSpPr/>
            <p:nvPr/>
          </p:nvGrpSpPr>
          <p:grpSpPr>
            <a:xfrm>
              <a:off x="4943475" y="3019425"/>
              <a:ext cx="57000" cy="19500"/>
              <a:chOff x="4943475" y="2905125"/>
              <a:chExt cx="57000" cy="19500"/>
            </a:xfrm>
          </p:grpSpPr>
          <p:sp>
            <p:nvSpPr>
              <p:cNvPr id="288" name="Shape 28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89" name="Shape 28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90" name="Shape 290"/>
            <p:cNvGrpSpPr/>
            <p:nvPr/>
          </p:nvGrpSpPr>
          <p:grpSpPr>
            <a:xfrm>
              <a:off x="4943475" y="3057525"/>
              <a:ext cx="57000" cy="19500"/>
              <a:chOff x="4943475" y="2905125"/>
              <a:chExt cx="57000" cy="19500"/>
            </a:xfrm>
          </p:grpSpPr>
          <p:sp>
            <p:nvSpPr>
              <p:cNvPr id="291" name="Shape 29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92" name="Shape 29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93" name="Shape 293"/>
            <p:cNvGrpSpPr/>
            <p:nvPr/>
          </p:nvGrpSpPr>
          <p:grpSpPr>
            <a:xfrm>
              <a:off x="4943475" y="3095625"/>
              <a:ext cx="57000" cy="19500"/>
              <a:chOff x="4943475" y="2905125"/>
              <a:chExt cx="57000" cy="19500"/>
            </a:xfrm>
          </p:grpSpPr>
          <p:sp>
            <p:nvSpPr>
              <p:cNvPr id="294" name="Shape 29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95" name="Shape 29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96" name="Shape 296"/>
            <p:cNvGrpSpPr/>
            <p:nvPr/>
          </p:nvGrpSpPr>
          <p:grpSpPr>
            <a:xfrm>
              <a:off x="4943475" y="3133725"/>
              <a:ext cx="57000" cy="19500"/>
              <a:chOff x="4943475" y="2905125"/>
              <a:chExt cx="57000" cy="19500"/>
            </a:xfrm>
          </p:grpSpPr>
          <p:sp>
            <p:nvSpPr>
              <p:cNvPr id="297" name="Shape 29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298" name="Shape 29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299" name="Shape 299"/>
            <p:cNvGrpSpPr/>
            <p:nvPr/>
          </p:nvGrpSpPr>
          <p:grpSpPr>
            <a:xfrm>
              <a:off x="4943475" y="3171825"/>
              <a:ext cx="57000" cy="19500"/>
              <a:chOff x="4943475" y="2905125"/>
              <a:chExt cx="57000" cy="19500"/>
            </a:xfrm>
          </p:grpSpPr>
          <p:sp>
            <p:nvSpPr>
              <p:cNvPr id="300" name="Shape 30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01" name="Shape 30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02" name="Shape 302"/>
            <p:cNvGrpSpPr/>
            <p:nvPr/>
          </p:nvGrpSpPr>
          <p:grpSpPr>
            <a:xfrm>
              <a:off x="4943475" y="3209925"/>
              <a:ext cx="57000" cy="19500"/>
              <a:chOff x="4943475" y="2905125"/>
              <a:chExt cx="57000" cy="19500"/>
            </a:xfrm>
          </p:grpSpPr>
          <p:sp>
            <p:nvSpPr>
              <p:cNvPr id="303" name="Shape 30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04" name="Shape 30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05" name="Shape 305"/>
            <p:cNvGrpSpPr/>
            <p:nvPr/>
          </p:nvGrpSpPr>
          <p:grpSpPr>
            <a:xfrm>
              <a:off x="4943475" y="3248025"/>
              <a:ext cx="57000" cy="19500"/>
              <a:chOff x="4943475" y="2905125"/>
              <a:chExt cx="57000" cy="19500"/>
            </a:xfrm>
          </p:grpSpPr>
          <p:sp>
            <p:nvSpPr>
              <p:cNvPr id="306" name="Shape 30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07" name="Shape 30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08" name="Shape 308"/>
            <p:cNvGrpSpPr/>
            <p:nvPr/>
          </p:nvGrpSpPr>
          <p:grpSpPr>
            <a:xfrm>
              <a:off x="4943475" y="3286125"/>
              <a:ext cx="57000" cy="19500"/>
              <a:chOff x="4943475" y="2905125"/>
              <a:chExt cx="57000" cy="19500"/>
            </a:xfrm>
          </p:grpSpPr>
          <p:sp>
            <p:nvSpPr>
              <p:cNvPr id="309" name="Shape 30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10" name="Shape 31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11" name="Shape 311"/>
            <p:cNvGrpSpPr/>
            <p:nvPr/>
          </p:nvGrpSpPr>
          <p:grpSpPr>
            <a:xfrm>
              <a:off x="4943475" y="3324225"/>
              <a:ext cx="57000" cy="19500"/>
              <a:chOff x="4943475" y="2905125"/>
              <a:chExt cx="57000" cy="19500"/>
            </a:xfrm>
          </p:grpSpPr>
          <p:sp>
            <p:nvSpPr>
              <p:cNvPr id="312" name="Shape 31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13" name="Shape 31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314" name="Shape 314"/>
          <p:cNvGrpSpPr/>
          <p:nvPr/>
        </p:nvGrpSpPr>
        <p:grpSpPr>
          <a:xfrm>
            <a:off x="19050" y="3325963"/>
            <a:ext cx="57000" cy="476700"/>
            <a:chOff x="4943475" y="2867025"/>
            <a:chExt cx="57000" cy="476700"/>
          </a:xfrm>
        </p:grpSpPr>
        <p:sp>
          <p:nvSpPr>
            <p:cNvPr id="315" name="Shape 315"/>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16" name="Shape 316"/>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317" name="Shape 317"/>
            <p:cNvGrpSpPr/>
            <p:nvPr/>
          </p:nvGrpSpPr>
          <p:grpSpPr>
            <a:xfrm>
              <a:off x="4943475" y="2905125"/>
              <a:ext cx="57000" cy="19500"/>
              <a:chOff x="4943475" y="2905125"/>
              <a:chExt cx="57000" cy="19500"/>
            </a:xfrm>
          </p:grpSpPr>
          <p:sp>
            <p:nvSpPr>
              <p:cNvPr id="318" name="Shape 31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19" name="Shape 31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20" name="Shape 320"/>
            <p:cNvGrpSpPr/>
            <p:nvPr/>
          </p:nvGrpSpPr>
          <p:grpSpPr>
            <a:xfrm>
              <a:off x="4943475" y="2943225"/>
              <a:ext cx="57000" cy="19500"/>
              <a:chOff x="4943475" y="2905125"/>
              <a:chExt cx="57000" cy="19500"/>
            </a:xfrm>
          </p:grpSpPr>
          <p:sp>
            <p:nvSpPr>
              <p:cNvPr id="321" name="Shape 32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22" name="Shape 32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23" name="Shape 323"/>
            <p:cNvGrpSpPr/>
            <p:nvPr/>
          </p:nvGrpSpPr>
          <p:grpSpPr>
            <a:xfrm>
              <a:off x="4943475" y="2981325"/>
              <a:ext cx="57000" cy="19500"/>
              <a:chOff x="4943475" y="2905125"/>
              <a:chExt cx="57000" cy="19500"/>
            </a:xfrm>
          </p:grpSpPr>
          <p:sp>
            <p:nvSpPr>
              <p:cNvPr id="324" name="Shape 32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25" name="Shape 32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26" name="Shape 326"/>
            <p:cNvGrpSpPr/>
            <p:nvPr/>
          </p:nvGrpSpPr>
          <p:grpSpPr>
            <a:xfrm>
              <a:off x="4943475" y="3019425"/>
              <a:ext cx="57000" cy="19500"/>
              <a:chOff x="4943475" y="2905125"/>
              <a:chExt cx="57000" cy="19500"/>
            </a:xfrm>
          </p:grpSpPr>
          <p:sp>
            <p:nvSpPr>
              <p:cNvPr id="327" name="Shape 32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28" name="Shape 32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29" name="Shape 329"/>
            <p:cNvGrpSpPr/>
            <p:nvPr/>
          </p:nvGrpSpPr>
          <p:grpSpPr>
            <a:xfrm>
              <a:off x="4943475" y="3057525"/>
              <a:ext cx="57000" cy="19500"/>
              <a:chOff x="4943475" y="2905125"/>
              <a:chExt cx="57000" cy="19500"/>
            </a:xfrm>
          </p:grpSpPr>
          <p:sp>
            <p:nvSpPr>
              <p:cNvPr id="330" name="Shape 33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31" name="Shape 33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32" name="Shape 332"/>
            <p:cNvGrpSpPr/>
            <p:nvPr/>
          </p:nvGrpSpPr>
          <p:grpSpPr>
            <a:xfrm>
              <a:off x="4943475" y="3095625"/>
              <a:ext cx="57000" cy="19500"/>
              <a:chOff x="4943475" y="2905125"/>
              <a:chExt cx="57000" cy="19500"/>
            </a:xfrm>
          </p:grpSpPr>
          <p:sp>
            <p:nvSpPr>
              <p:cNvPr id="333" name="Shape 33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34" name="Shape 33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35" name="Shape 335"/>
            <p:cNvGrpSpPr/>
            <p:nvPr/>
          </p:nvGrpSpPr>
          <p:grpSpPr>
            <a:xfrm>
              <a:off x="4943475" y="3133725"/>
              <a:ext cx="57000" cy="19500"/>
              <a:chOff x="4943475" y="2905125"/>
              <a:chExt cx="57000" cy="19500"/>
            </a:xfrm>
          </p:grpSpPr>
          <p:sp>
            <p:nvSpPr>
              <p:cNvPr id="336" name="Shape 33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37" name="Shape 33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38" name="Shape 338"/>
            <p:cNvGrpSpPr/>
            <p:nvPr/>
          </p:nvGrpSpPr>
          <p:grpSpPr>
            <a:xfrm>
              <a:off x="4943475" y="3171825"/>
              <a:ext cx="57000" cy="19500"/>
              <a:chOff x="4943475" y="2905125"/>
              <a:chExt cx="57000" cy="19500"/>
            </a:xfrm>
          </p:grpSpPr>
          <p:sp>
            <p:nvSpPr>
              <p:cNvPr id="339" name="Shape 33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40" name="Shape 34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41" name="Shape 341"/>
            <p:cNvGrpSpPr/>
            <p:nvPr/>
          </p:nvGrpSpPr>
          <p:grpSpPr>
            <a:xfrm>
              <a:off x="4943475" y="3209925"/>
              <a:ext cx="57000" cy="19500"/>
              <a:chOff x="4943475" y="2905125"/>
              <a:chExt cx="57000" cy="19500"/>
            </a:xfrm>
          </p:grpSpPr>
          <p:sp>
            <p:nvSpPr>
              <p:cNvPr id="342" name="Shape 34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43" name="Shape 34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44" name="Shape 344"/>
            <p:cNvGrpSpPr/>
            <p:nvPr/>
          </p:nvGrpSpPr>
          <p:grpSpPr>
            <a:xfrm>
              <a:off x="4943475" y="3248025"/>
              <a:ext cx="57000" cy="19500"/>
              <a:chOff x="4943475" y="2905125"/>
              <a:chExt cx="57000" cy="19500"/>
            </a:xfrm>
          </p:grpSpPr>
          <p:sp>
            <p:nvSpPr>
              <p:cNvPr id="345" name="Shape 34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46" name="Shape 34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47" name="Shape 347"/>
            <p:cNvGrpSpPr/>
            <p:nvPr/>
          </p:nvGrpSpPr>
          <p:grpSpPr>
            <a:xfrm>
              <a:off x="4943475" y="3286125"/>
              <a:ext cx="57000" cy="19500"/>
              <a:chOff x="4943475" y="2905125"/>
              <a:chExt cx="57000" cy="19500"/>
            </a:xfrm>
          </p:grpSpPr>
          <p:sp>
            <p:nvSpPr>
              <p:cNvPr id="348" name="Shape 34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49" name="Shape 34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50" name="Shape 350"/>
            <p:cNvGrpSpPr/>
            <p:nvPr/>
          </p:nvGrpSpPr>
          <p:grpSpPr>
            <a:xfrm>
              <a:off x="4943475" y="3324225"/>
              <a:ext cx="57000" cy="19500"/>
              <a:chOff x="4943475" y="2905125"/>
              <a:chExt cx="57000" cy="19500"/>
            </a:xfrm>
          </p:grpSpPr>
          <p:sp>
            <p:nvSpPr>
              <p:cNvPr id="351" name="Shape 35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52" name="Shape 35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353" name="Shape 353"/>
          <p:cNvGrpSpPr/>
          <p:nvPr/>
        </p:nvGrpSpPr>
        <p:grpSpPr>
          <a:xfrm>
            <a:off x="19050" y="3821513"/>
            <a:ext cx="57000" cy="476700"/>
            <a:chOff x="4943475" y="2867025"/>
            <a:chExt cx="57000" cy="476700"/>
          </a:xfrm>
        </p:grpSpPr>
        <p:sp>
          <p:nvSpPr>
            <p:cNvPr id="354" name="Shape 354"/>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55" name="Shape 355"/>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356" name="Shape 356"/>
            <p:cNvGrpSpPr/>
            <p:nvPr/>
          </p:nvGrpSpPr>
          <p:grpSpPr>
            <a:xfrm>
              <a:off x="4943475" y="2905125"/>
              <a:ext cx="57000" cy="19500"/>
              <a:chOff x="4943475" y="2905125"/>
              <a:chExt cx="57000" cy="19500"/>
            </a:xfrm>
          </p:grpSpPr>
          <p:sp>
            <p:nvSpPr>
              <p:cNvPr id="357" name="Shape 35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58" name="Shape 35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59" name="Shape 359"/>
            <p:cNvGrpSpPr/>
            <p:nvPr/>
          </p:nvGrpSpPr>
          <p:grpSpPr>
            <a:xfrm>
              <a:off x="4943475" y="2943225"/>
              <a:ext cx="57000" cy="19500"/>
              <a:chOff x="4943475" y="2905125"/>
              <a:chExt cx="57000" cy="19500"/>
            </a:xfrm>
          </p:grpSpPr>
          <p:sp>
            <p:nvSpPr>
              <p:cNvPr id="360" name="Shape 36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61" name="Shape 36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62" name="Shape 362"/>
            <p:cNvGrpSpPr/>
            <p:nvPr/>
          </p:nvGrpSpPr>
          <p:grpSpPr>
            <a:xfrm>
              <a:off x="4943475" y="2981325"/>
              <a:ext cx="57000" cy="19500"/>
              <a:chOff x="4943475" y="2905125"/>
              <a:chExt cx="57000" cy="19500"/>
            </a:xfrm>
          </p:grpSpPr>
          <p:sp>
            <p:nvSpPr>
              <p:cNvPr id="363" name="Shape 36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64" name="Shape 36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65" name="Shape 365"/>
            <p:cNvGrpSpPr/>
            <p:nvPr/>
          </p:nvGrpSpPr>
          <p:grpSpPr>
            <a:xfrm>
              <a:off x="4943475" y="3019425"/>
              <a:ext cx="57000" cy="19500"/>
              <a:chOff x="4943475" y="2905125"/>
              <a:chExt cx="57000" cy="19500"/>
            </a:xfrm>
          </p:grpSpPr>
          <p:sp>
            <p:nvSpPr>
              <p:cNvPr id="366" name="Shape 36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67" name="Shape 36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68" name="Shape 368"/>
            <p:cNvGrpSpPr/>
            <p:nvPr/>
          </p:nvGrpSpPr>
          <p:grpSpPr>
            <a:xfrm>
              <a:off x="4943475" y="3057525"/>
              <a:ext cx="57000" cy="19500"/>
              <a:chOff x="4943475" y="2905125"/>
              <a:chExt cx="57000" cy="19500"/>
            </a:xfrm>
          </p:grpSpPr>
          <p:sp>
            <p:nvSpPr>
              <p:cNvPr id="369" name="Shape 36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70" name="Shape 37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71" name="Shape 371"/>
            <p:cNvGrpSpPr/>
            <p:nvPr/>
          </p:nvGrpSpPr>
          <p:grpSpPr>
            <a:xfrm>
              <a:off x="4943475" y="3095625"/>
              <a:ext cx="57000" cy="19500"/>
              <a:chOff x="4943475" y="2905125"/>
              <a:chExt cx="57000" cy="19500"/>
            </a:xfrm>
          </p:grpSpPr>
          <p:sp>
            <p:nvSpPr>
              <p:cNvPr id="372" name="Shape 37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73" name="Shape 37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74" name="Shape 374"/>
            <p:cNvGrpSpPr/>
            <p:nvPr/>
          </p:nvGrpSpPr>
          <p:grpSpPr>
            <a:xfrm>
              <a:off x="4943475" y="3133725"/>
              <a:ext cx="57000" cy="19500"/>
              <a:chOff x="4943475" y="2905125"/>
              <a:chExt cx="57000" cy="19500"/>
            </a:xfrm>
          </p:grpSpPr>
          <p:sp>
            <p:nvSpPr>
              <p:cNvPr id="375" name="Shape 37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76" name="Shape 37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77" name="Shape 377"/>
            <p:cNvGrpSpPr/>
            <p:nvPr/>
          </p:nvGrpSpPr>
          <p:grpSpPr>
            <a:xfrm>
              <a:off x="4943475" y="3171825"/>
              <a:ext cx="57000" cy="19500"/>
              <a:chOff x="4943475" y="2905125"/>
              <a:chExt cx="57000" cy="19500"/>
            </a:xfrm>
          </p:grpSpPr>
          <p:sp>
            <p:nvSpPr>
              <p:cNvPr id="378" name="Shape 37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79" name="Shape 37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80" name="Shape 380"/>
            <p:cNvGrpSpPr/>
            <p:nvPr/>
          </p:nvGrpSpPr>
          <p:grpSpPr>
            <a:xfrm>
              <a:off x="4943475" y="3209925"/>
              <a:ext cx="57000" cy="19500"/>
              <a:chOff x="4943475" y="2905125"/>
              <a:chExt cx="57000" cy="19500"/>
            </a:xfrm>
          </p:grpSpPr>
          <p:sp>
            <p:nvSpPr>
              <p:cNvPr id="381" name="Shape 38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82" name="Shape 38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83" name="Shape 383"/>
            <p:cNvGrpSpPr/>
            <p:nvPr/>
          </p:nvGrpSpPr>
          <p:grpSpPr>
            <a:xfrm>
              <a:off x="4943475" y="3248025"/>
              <a:ext cx="57000" cy="19500"/>
              <a:chOff x="4943475" y="2905125"/>
              <a:chExt cx="57000" cy="19500"/>
            </a:xfrm>
          </p:grpSpPr>
          <p:sp>
            <p:nvSpPr>
              <p:cNvPr id="384" name="Shape 38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85" name="Shape 38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86" name="Shape 386"/>
            <p:cNvGrpSpPr/>
            <p:nvPr/>
          </p:nvGrpSpPr>
          <p:grpSpPr>
            <a:xfrm>
              <a:off x="4943475" y="3286125"/>
              <a:ext cx="57000" cy="19500"/>
              <a:chOff x="4943475" y="2905125"/>
              <a:chExt cx="57000" cy="19500"/>
            </a:xfrm>
          </p:grpSpPr>
          <p:sp>
            <p:nvSpPr>
              <p:cNvPr id="387" name="Shape 38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88" name="Shape 38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89" name="Shape 389"/>
            <p:cNvGrpSpPr/>
            <p:nvPr/>
          </p:nvGrpSpPr>
          <p:grpSpPr>
            <a:xfrm>
              <a:off x="4943475" y="3324225"/>
              <a:ext cx="57000" cy="19500"/>
              <a:chOff x="4943475" y="2905125"/>
              <a:chExt cx="57000" cy="19500"/>
            </a:xfrm>
          </p:grpSpPr>
          <p:sp>
            <p:nvSpPr>
              <p:cNvPr id="390" name="Shape 39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91" name="Shape 39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392" name="Shape 392"/>
          <p:cNvGrpSpPr/>
          <p:nvPr/>
        </p:nvGrpSpPr>
        <p:grpSpPr>
          <a:xfrm>
            <a:off x="19050" y="4317063"/>
            <a:ext cx="57000" cy="476700"/>
            <a:chOff x="4943475" y="2867025"/>
            <a:chExt cx="57000" cy="476700"/>
          </a:xfrm>
        </p:grpSpPr>
        <p:sp>
          <p:nvSpPr>
            <p:cNvPr id="393" name="Shape 393"/>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94" name="Shape 394"/>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395" name="Shape 395"/>
            <p:cNvGrpSpPr/>
            <p:nvPr/>
          </p:nvGrpSpPr>
          <p:grpSpPr>
            <a:xfrm>
              <a:off x="4943475" y="2905125"/>
              <a:ext cx="57000" cy="19500"/>
              <a:chOff x="4943475" y="2905125"/>
              <a:chExt cx="57000" cy="19500"/>
            </a:xfrm>
          </p:grpSpPr>
          <p:sp>
            <p:nvSpPr>
              <p:cNvPr id="396" name="Shape 39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397" name="Shape 39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398" name="Shape 398"/>
            <p:cNvGrpSpPr/>
            <p:nvPr/>
          </p:nvGrpSpPr>
          <p:grpSpPr>
            <a:xfrm>
              <a:off x="4943475" y="2943225"/>
              <a:ext cx="57000" cy="19500"/>
              <a:chOff x="4943475" y="2905125"/>
              <a:chExt cx="57000" cy="19500"/>
            </a:xfrm>
          </p:grpSpPr>
          <p:sp>
            <p:nvSpPr>
              <p:cNvPr id="399" name="Shape 39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00" name="Shape 40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01" name="Shape 401"/>
            <p:cNvGrpSpPr/>
            <p:nvPr/>
          </p:nvGrpSpPr>
          <p:grpSpPr>
            <a:xfrm>
              <a:off x="4943475" y="2981325"/>
              <a:ext cx="57000" cy="19500"/>
              <a:chOff x="4943475" y="2905125"/>
              <a:chExt cx="57000" cy="19500"/>
            </a:xfrm>
          </p:grpSpPr>
          <p:sp>
            <p:nvSpPr>
              <p:cNvPr id="402" name="Shape 40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03" name="Shape 40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04" name="Shape 404"/>
            <p:cNvGrpSpPr/>
            <p:nvPr/>
          </p:nvGrpSpPr>
          <p:grpSpPr>
            <a:xfrm>
              <a:off x="4943475" y="3019425"/>
              <a:ext cx="57000" cy="19500"/>
              <a:chOff x="4943475" y="2905125"/>
              <a:chExt cx="57000" cy="19500"/>
            </a:xfrm>
          </p:grpSpPr>
          <p:sp>
            <p:nvSpPr>
              <p:cNvPr id="405" name="Shape 40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06" name="Shape 40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07" name="Shape 407"/>
            <p:cNvGrpSpPr/>
            <p:nvPr/>
          </p:nvGrpSpPr>
          <p:grpSpPr>
            <a:xfrm>
              <a:off x="4943475" y="3057525"/>
              <a:ext cx="57000" cy="19500"/>
              <a:chOff x="4943475" y="2905125"/>
              <a:chExt cx="57000" cy="19500"/>
            </a:xfrm>
          </p:grpSpPr>
          <p:sp>
            <p:nvSpPr>
              <p:cNvPr id="408" name="Shape 40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09" name="Shape 40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10" name="Shape 410"/>
            <p:cNvGrpSpPr/>
            <p:nvPr/>
          </p:nvGrpSpPr>
          <p:grpSpPr>
            <a:xfrm>
              <a:off x="4943475" y="3095625"/>
              <a:ext cx="57000" cy="19500"/>
              <a:chOff x="4943475" y="2905125"/>
              <a:chExt cx="57000" cy="19500"/>
            </a:xfrm>
          </p:grpSpPr>
          <p:sp>
            <p:nvSpPr>
              <p:cNvPr id="411" name="Shape 41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12" name="Shape 41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13" name="Shape 413"/>
            <p:cNvGrpSpPr/>
            <p:nvPr/>
          </p:nvGrpSpPr>
          <p:grpSpPr>
            <a:xfrm>
              <a:off x="4943475" y="3133725"/>
              <a:ext cx="57000" cy="19500"/>
              <a:chOff x="4943475" y="2905125"/>
              <a:chExt cx="57000" cy="19500"/>
            </a:xfrm>
          </p:grpSpPr>
          <p:sp>
            <p:nvSpPr>
              <p:cNvPr id="414" name="Shape 41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15" name="Shape 41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16" name="Shape 416"/>
            <p:cNvGrpSpPr/>
            <p:nvPr/>
          </p:nvGrpSpPr>
          <p:grpSpPr>
            <a:xfrm>
              <a:off x="4943475" y="3171825"/>
              <a:ext cx="57000" cy="19500"/>
              <a:chOff x="4943475" y="2905125"/>
              <a:chExt cx="57000" cy="19500"/>
            </a:xfrm>
          </p:grpSpPr>
          <p:sp>
            <p:nvSpPr>
              <p:cNvPr id="417" name="Shape 41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18" name="Shape 41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19" name="Shape 419"/>
            <p:cNvGrpSpPr/>
            <p:nvPr/>
          </p:nvGrpSpPr>
          <p:grpSpPr>
            <a:xfrm>
              <a:off x="4943475" y="3209925"/>
              <a:ext cx="57000" cy="19500"/>
              <a:chOff x="4943475" y="2905125"/>
              <a:chExt cx="57000" cy="19500"/>
            </a:xfrm>
          </p:grpSpPr>
          <p:sp>
            <p:nvSpPr>
              <p:cNvPr id="420" name="Shape 42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21" name="Shape 42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22" name="Shape 422"/>
            <p:cNvGrpSpPr/>
            <p:nvPr/>
          </p:nvGrpSpPr>
          <p:grpSpPr>
            <a:xfrm>
              <a:off x="4943475" y="3248025"/>
              <a:ext cx="57000" cy="19500"/>
              <a:chOff x="4943475" y="2905125"/>
              <a:chExt cx="57000" cy="19500"/>
            </a:xfrm>
          </p:grpSpPr>
          <p:sp>
            <p:nvSpPr>
              <p:cNvPr id="423" name="Shape 42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24" name="Shape 42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25" name="Shape 425"/>
            <p:cNvGrpSpPr/>
            <p:nvPr/>
          </p:nvGrpSpPr>
          <p:grpSpPr>
            <a:xfrm>
              <a:off x="4943475" y="3286125"/>
              <a:ext cx="57000" cy="19500"/>
              <a:chOff x="4943475" y="2905125"/>
              <a:chExt cx="57000" cy="19500"/>
            </a:xfrm>
          </p:grpSpPr>
          <p:sp>
            <p:nvSpPr>
              <p:cNvPr id="426" name="Shape 42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27" name="Shape 42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28" name="Shape 428"/>
            <p:cNvGrpSpPr/>
            <p:nvPr/>
          </p:nvGrpSpPr>
          <p:grpSpPr>
            <a:xfrm>
              <a:off x="4943475" y="3324225"/>
              <a:ext cx="57000" cy="19500"/>
              <a:chOff x="4943475" y="2905125"/>
              <a:chExt cx="57000" cy="19500"/>
            </a:xfrm>
          </p:grpSpPr>
          <p:sp>
            <p:nvSpPr>
              <p:cNvPr id="429" name="Shape 42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30" name="Shape 43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431" name="Shape 431"/>
          <p:cNvGrpSpPr/>
          <p:nvPr/>
        </p:nvGrpSpPr>
        <p:grpSpPr>
          <a:xfrm>
            <a:off x="19050" y="4812613"/>
            <a:ext cx="57000" cy="324300"/>
            <a:chOff x="4943475" y="2867025"/>
            <a:chExt cx="57000" cy="324300"/>
          </a:xfrm>
        </p:grpSpPr>
        <p:sp>
          <p:nvSpPr>
            <p:cNvPr id="432" name="Shape 432"/>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33" name="Shape 433"/>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434" name="Shape 434"/>
            <p:cNvGrpSpPr/>
            <p:nvPr/>
          </p:nvGrpSpPr>
          <p:grpSpPr>
            <a:xfrm>
              <a:off x="4943475" y="2905125"/>
              <a:ext cx="57000" cy="19500"/>
              <a:chOff x="4943475" y="2905125"/>
              <a:chExt cx="57000" cy="19500"/>
            </a:xfrm>
          </p:grpSpPr>
          <p:sp>
            <p:nvSpPr>
              <p:cNvPr id="435" name="Shape 43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36" name="Shape 43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37" name="Shape 437"/>
            <p:cNvGrpSpPr/>
            <p:nvPr/>
          </p:nvGrpSpPr>
          <p:grpSpPr>
            <a:xfrm>
              <a:off x="4943475" y="2943225"/>
              <a:ext cx="57000" cy="19500"/>
              <a:chOff x="4943475" y="2905125"/>
              <a:chExt cx="57000" cy="19500"/>
            </a:xfrm>
          </p:grpSpPr>
          <p:sp>
            <p:nvSpPr>
              <p:cNvPr id="438" name="Shape 43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39" name="Shape 43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40" name="Shape 440"/>
            <p:cNvGrpSpPr/>
            <p:nvPr/>
          </p:nvGrpSpPr>
          <p:grpSpPr>
            <a:xfrm>
              <a:off x="4943475" y="2981325"/>
              <a:ext cx="57000" cy="19500"/>
              <a:chOff x="4943475" y="2905125"/>
              <a:chExt cx="57000" cy="19500"/>
            </a:xfrm>
          </p:grpSpPr>
          <p:sp>
            <p:nvSpPr>
              <p:cNvPr id="441" name="Shape 44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42" name="Shape 44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43" name="Shape 443"/>
            <p:cNvGrpSpPr/>
            <p:nvPr/>
          </p:nvGrpSpPr>
          <p:grpSpPr>
            <a:xfrm>
              <a:off x="4943475" y="3019425"/>
              <a:ext cx="57000" cy="19500"/>
              <a:chOff x="4943475" y="2905125"/>
              <a:chExt cx="57000" cy="19500"/>
            </a:xfrm>
          </p:grpSpPr>
          <p:sp>
            <p:nvSpPr>
              <p:cNvPr id="444" name="Shape 44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45" name="Shape 44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46" name="Shape 446"/>
            <p:cNvGrpSpPr/>
            <p:nvPr/>
          </p:nvGrpSpPr>
          <p:grpSpPr>
            <a:xfrm>
              <a:off x="4943475" y="3057525"/>
              <a:ext cx="57000" cy="19500"/>
              <a:chOff x="4943475" y="2905125"/>
              <a:chExt cx="57000" cy="19500"/>
            </a:xfrm>
          </p:grpSpPr>
          <p:sp>
            <p:nvSpPr>
              <p:cNvPr id="447" name="Shape 44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48" name="Shape 44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49" name="Shape 449"/>
            <p:cNvGrpSpPr/>
            <p:nvPr/>
          </p:nvGrpSpPr>
          <p:grpSpPr>
            <a:xfrm>
              <a:off x="4943475" y="3095625"/>
              <a:ext cx="57000" cy="19500"/>
              <a:chOff x="4943475" y="2905125"/>
              <a:chExt cx="57000" cy="19500"/>
            </a:xfrm>
          </p:grpSpPr>
          <p:sp>
            <p:nvSpPr>
              <p:cNvPr id="450" name="Shape 45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51" name="Shape 45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52" name="Shape 452"/>
            <p:cNvGrpSpPr/>
            <p:nvPr/>
          </p:nvGrpSpPr>
          <p:grpSpPr>
            <a:xfrm>
              <a:off x="4943475" y="3133725"/>
              <a:ext cx="57000" cy="19500"/>
              <a:chOff x="4943475" y="2905125"/>
              <a:chExt cx="57000" cy="19500"/>
            </a:xfrm>
          </p:grpSpPr>
          <p:sp>
            <p:nvSpPr>
              <p:cNvPr id="453" name="Shape 45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54" name="Shape 45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55" name="Shape 455"/>
            <p:cNvGrpSpPr/>
            <p:nvPr/>
          </p:nvGrpSpPr>
          <p:grpSpPr>
            <a:xfrm>
              <a:off x="4943475" y="3171825"/>
              <a:ext cx="57000" cy="19500"/>
              <a:chOff x="4943475" y="2905125"/>
              <a:chExt cx="57000" cy="19500"/>
            </a:xfrm>
          </p:grpSpPr>
          <p:sp>
            <p:nvSpPr>
              <p:cNvPr id="456" name="Shape 45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57" name="Shape 45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458" name="Shape 458"/>
          <p:cNvGrpSpPr/>
          <p:nvPr/>
        </p:nvGrpSpPr>
        <p:grpSpPr>
          <a:xfrm>
            <a:off x="19050" y="9525"/>
            <a:ext cx="57000" cy="324300"/>
            <a:chOff x="4943475" y="3019425"/>
            <a:chExt cx="57000" cy="324300"/>
          </a:xfrm>
        </p:grpSpPr>
        <p:grpSp>
          <p:nvGrpSpPr>
            <p:cNvPr id="459" name="Shape 459"/>
            <p:cNvGrpSpPr/>
            <p:nvPr/>
          </p:nvGrpSpPr>
          <p:grpSpPr>
            <a:xfrm>
              <a:off x="4943475" y="3019425"/>
              <a:ext cx="57000" cy="19500"/>
              <a:chOff x="4943475" y="2905125"/>
              <a:chExt cx="57000" cy="19500"/>
            </a:xfrm>
          </p:grpSpPr>
          <p:sp>
            <p:nvSpPr>
              <p:cNvPr id="460" name="Shape 46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61" name="Shape 46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62" name="Shape 462"/>
            <p:cNvGrpSpPr/>
            <p:nvPr/>
          </p:nvGrpSpPr>
          <p:grpSpPr>
            <a:xfrm>
              <a:off x="4943475" y="3057525"/>
              <a:ext cx="57000" cy="19500"/>
              <a:chOff x="4943475" y="2905125"/>
              <a:chExt cx="57000" cy="19500"/>
            </a:xfrm>
          </p:grpSpPr>
          <p:sp>
            <p:nvSpPr>
              <p:cNvPr id="463" name="Shape 46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64" name="Shape 46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65" name="Shape 465"/>
            <p:cNvGrpSpPr/>
            <p:nvPr/>
          </p:nvGrpSpPr>
          <p:grpSpPr>
            <a:xfrm>
              <a:off x="4943475" y="3095625"/>
              <a:ext cx="57000" cy="19500"/>
              <a:chOff x="4943475" y="2905125"/>
              <a:chExt cx="57000" cy="19500"/>
            </a:xfrm>
          </p:grpSpPr>
          <p:sp>
            <p:nvSpPr>
              <p:cNvPr id="466" name="Shape 46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67" name="Shape 46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68" name="Shape 468"/>
            <p:cNvGrpSpPr/>
            <p:nvPr/>
          </p:nvGrpSpPr>
          <p:grpSpPr>
            <a:xfrm>
              <a:off x="4943475" y="3133725"/>
              <a:ext cx="57000" cy="19500"/>
              <a:chOff x="4943475" y="2905125"/>
              <a:chExt cx="57000" cy="19500"/>
            </a:xfrm>
          </p:grpSpPr>
          <p:sp>
            <p:nvSpPr>
              <p:cNvPr id="469" name="Shape 46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70" name="Shape 47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71" name="Shape 471"/>
            <p:cNvGrpSpPr/>
            <p:nvPr/>
          </p:nvGrpSpPr>
          <p:grpSpPr>
            <a:xfrm>
              <a:off x="4943475" y="3171825"/>
              <a:ext cx="57000" cy="19500"/>
              <a:chOff x="4943475" y="2905125"/>
              <a:chExt cx="57000" cy="19500"/>
            </a:xfrm>
          </p:grpSpPr>
          <p:sp>
            <p:nvSpPr>
              <p:cNvPr id="472" name="Shape 47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73" name="Shape 47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74" name="Shape 474"/>
            <p:cNvGrpSpPr/>
            <p:nvPr/>
          </p:nvGrpSpPr>
          <p:grpSpPr>
            <a:xfrm>
              <a:off x="4943475" y="3209925"/>
              <a:ext cx="57000" cy="19500"/>
              <a:chOff x="4943475" y="2905125"/>
              <a:chExt cx="57000" cy="19500"/>
            </a:xfrm>
          </p:grpSpPr>
          <p:sp>
            <p:nvSpPr>
              <p:cNvPr id="475" name="Shape 47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76" name="Shape 47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77" name="Shape 477"/>
            <p:cNvGrpSpPr/>
            <p:nvPr/>
          </p:nvGrpSpPr>
          <p:grpSpPr>
            <a:xfrm>
              <a:off x="4943475" y="3248025"/>
              <a:ext cx="57000" cy="19500"/>
              <a:chOff x="4943475" y="2905125"/>
              <a:chExt cx="57000" cy="19500"/>
            </a:xfrm>
          </p:grpSpPr>
          <p:sp>
            <p:nvSpPr>
              <p:cNvPr id="478" name="Shape 47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79" name="Shape 47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80" name="Shape 480"/>
            <p:cNvGrpSpPr/>
            <p:nvPr/>
          </p:nvGrpSpPr>
          <p:grpSpPr>
            <a:xfrm>
              <a:off x="4943475" y="3286125"/>
              <a:ext cx="57000" cy="19500"/>
              <a:chOff x="4943475" y="2905125"/>
              <a:chExt cx="57000" cy="19500"/>
            </a:xfrm>
          </p:grpSpPr>
          <p:sp>
            <p:nvSpPr>
              <p:cNvPr id="481" name="Shape 48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82" name="Shape 48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83" name="Shape 483"/>
            <p:cNvGrpSpPr/>
            <p:nvPr/>
          </p:nvGrpSpPr>
          <p:grpSpPr>
            <a:xfrm>
              <a:off x="4943475" y="3324225"/>
              <a:ext cx="57000" cy="19500"/>
              <a:chOff x="4943475" y="2905125"/>
              <a:chExt cx="57000" cy="19500"/>
            </a:xfrm>
          </p:grpSpPr>
          <p:sp>
            <p:nvSpPr>
              <p:cNvPr id="484" name="Shape 48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85" name="Shape 48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486" name="Shape 486"/>
          <p:cNvGrpSpPr/>
          <p:nvPr/>
        </p:nvGrpSpPr>
        <p:grpSpPr>
          <a:xfrm>
            <a:off x="95250" y="9525"/>
            <a:ext cx="57000" cy="324300"/>
            <a:chOff x="4943475" y="3019425"/>
            <a:chExt cx="57000" cy="324300"/>
          </a:xfrm>
        </p:grpSpPr>
        <p:grpSp>
          <p:nvGrpSpPr>
            <p:cNvPr id="487" name="Shape 487"/>
            <p:cNvGrpSpPr/>
            <p:nvPr/>
          </p:nvGrpSpPr>
          <p:grpSpPr>
            <a:xfrm>
              <a:off x="4943475" y="3019425"/>
              <a:ext cx="57000" cy="19500"/>
              <a:chOff x="4943475" y="2905125"/>
              <a:chExt cx="57000" cy="19500"/>
            </a:xfrm>
          </p:grpSpPr>
          <p:sp>
            <p:nvSpPr>
              <p:cNvPr id="488" name="Shape 48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89" name="Shape 48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90" name="Shape 490"/>
            <p:cNvGrpSpPr/>
            <p:nvPr/>
          </p:nvGrpSpPr>
          <p:grpSpPr>
            <a:xfrm>
              <a:off x="4943475" y="3057525"/>
              <a:ext cx="57000" cy="19500"/>
              <a:chOff x="4943475" y="2905125"/>
              <a:chExt cx="57000" cy="19500"/>
            </a:xfrm>
          </p:grpSpPr>
          <p:sp>
            <p:nvSpPr>
              <p:cNvPr id="491" name="Shape 49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92" name="Shape 49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93" name="Shape 493"/>
            <p:cNvGrpSpPr/>
            <p:nvPr/>
          </p:nvGrpSpPr>
          <p:grpSpPr>
            <a:xfrm>
              <a:off x="4943475" y="3095625"/>
              <a:ext cx="57000" cy="19500"/>
              <a:chOff x="4943475" y="2905125"/>
              <a:chExt cx="57000" cy="19500"/>
            </a:xfrm>
          </p:grpSpPr>
          <p:sp>
            <p:nvSpPr>
              <p:cNvPr id="494" name="Shape 49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95" name="Shape 49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96" name="Shape 496"/>
            <p:cNvGrpSpPr/>
            <p:nvPr/>
          </p:nvGrpSpPr>
          <p:grpSpPr>
            <a:xfrm>
              <a:off x="4943475" y="3133725"/>
              <a:ext cx="57000" cy="19500"/>
              <a:chOff x="4943475" y="2905125"/>
              <a:chExt cx="57000" cy="19500"/>
            </a:xfrm>
          </p:grpSpPr>
          <p:sp>
            <p:nvSpPr>
              <p:cNvPr id="497" name="Shape 49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498" name="Shape 49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499" name="Shape 499"/>
            <p:cNvGrpSpPr/>
            <p:nvPr/>
          </p:nvGrpSpPr>
          <p:grpSpPr>
            <a:xfrm>
              <a:off x="4943475" y="3171825"/>
              <a:ext cx="57000" cy="19500"/>
              <a:chOff x="4943475" y="2905125"/>
              <a:chExt cx="57000" cy="19500"/>
            </a:xfrm>
          </p:grpSpPr>
          <p:sp>
            <p:nvSpPr>
              <p:cNvPr id="500" name="Shape 50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01" name="Shape 50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02" name="Shape 502"/>
            <p:cNvGrpSpPr/>
            <p:nvPr/>
          </p:nvGrpSpPr>
          <p:grpSpPr>
            <a:xfrm>
              <a:off x="4943475" y="3209925"/>
              <a:ext cx="57000" cy="19500"/>
              <a:chOff x="4943475" y="2905125"/>
              <a:chExt cx="57000" cy="19500"/>
            </a:xfrm>
          </p:grpSpPr>
          <p:sp>
            <p:nvSpPr>
              <p:cNvPr id="503" name="Shape 50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04" name="Shape 50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05" name="Shape 505"/>
            <p:cNvGrpSpPr/>
            <p:nvPr/>
          </p:nvGrpSpPr>
          <p:grpSpPr>
            <a:xfrm>
              <a:off x="4943475" y="3248025"/>
              <a:ext cx="57000" cy="19500"/>
              <a:chOff x="4943475" y="2905125"/>
              <a:chExt cx="57000" cy="19500"/>
            </a:xfrm>
          </p:grpSpPr>
          <p:sp>
            <p:nvSpPr>
              <p:cNvPr id="506" name="Shape 50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07" name="Shape 50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08" name="Shape 508"/>
            <p:cNvGrpSpPr/>
            <p:nvPr/>
          </p:nvGrpSpPr>
          <p:grpSpPr>
            <a:xfrm>
              <a:off x="4943475" y="3286125"/>
              <a:ext cx="57000" cy="19500"/>
              <a:chOff x="4943475" y="2905125"/>
              <a:chExt cx="57000" cy="19500"/>
            </a:xfrm>
          </p:grpSpPr>
          <p:sp>
            <p:nvSpPr>
              <p:cNvPr id="509" name="Shape 50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10" name="Shape 51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11" name="Shape 511"/>
            <p:cNvGrpSpPr/>
            <p:nvPr/>
          </p:nvGrpSpPr>
          <p:grpSpPr>
            <a:xfrm>
              <a:off x="4943475" y="3324225"/>
              <a:ext cx="57000" cy="19500"/>
              <a:chOff x="4943475" y="2905125"/>
              <a:chExt cx="57000" cy="19500"/>
            </a:xfrm>
          </p:grpSpPr>
          <p:sp>
            <p:nvSpPr>
              <p:cNvPr id="512" name="Shape 51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13" name="Shape 51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514" name="Shape 514"/>
          <p:cNvGrpSpPr/>
          <p:nvPr/>
        </p:nvGrpSpPr>
        <p:grpSpPr>
          <a:xfrm>
            <a:off x="95250" y="352663"/>
            <a:ext cx="57000" cy="476700"/>
            <a:chOff x="4943475" y="2867025"/>
            <a:chExt cx="57000" cy="476700"/>
          </a:xfrm>
        </p:grpSpPr>
        <p:sp>
          <p:nvSpPr>
            <p:cNvPr id="515" name="Shape 515"/>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16" name="Shape 516"/>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517" name="Shape 517"/>
            <p:cNvGrpSpPr/>
            <p:nvPr/>
          </p:nvGrpSpPr>
          <p:grpSpPr>
            <a:xfrm>
              <a:off x="4943475" y="2905125"/>
              <a:ext cx="57000" cy="19500"/>
              <a:chOff x="4943475" y="2905125"/>
              <a:chExt cx="57000" cy="19500"/>
            </a:xfrm>
          </p:grpSpPr>
          <p:sp>
            <p:nvSpPr>
              <p:cNvPr id="518" name="Shape 51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19" name="Shape 51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20" name="Shape 520"/>
            <p:cNvGrpSpPr/>
            <p:nvPr/>
          </p:nvGrpSpPr>
          <p:grpSpPr>
            <a:xfrm>
              <a:off x="4943475" y="2943225"/>
              <a:ext cx="57000" cy="19500"/>
              <a:chOff x="4943475" y="2905125"/>
              <a:chExt cx="57000" cy="19500"/>
            </a:xfrm>
          </p:grpSpPr>
          <p:sp>
            <p:nvSpPr>
              <p:cNvPr id="521" name="Shape 52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22" name="Shape 52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23" name="Shape 523"/>
            <p:cNvGrpSpPr/>
            <p:nvPr/>
          </p:nvGrpSpPr>
          <p:grpSpPr>
            <a:xfrm>
              <a:off x="4943475" y="2981325"/>
              <a:ext cx="57000" cy="19500"/>
              <a:chOff x="4943475" y="2905125"/>
              <a:chExt cx="57000" cy="19500"/>
            </a:xfrm>
          </p:grpSpPr>
          <p:sp>
            <p:nvSpPr>
              <p:cNvPr id="524" name="Shape 52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25" name="Shape 52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26" name="Shape 526"/>
            <p:cNvGrpSpPr/>
            <p:nvPr/>
          </p:nvGrpSpPr>
          <p:grpSpPr>
            <a:xfrm>
              <a:off x="4943475" y="3019425"/>
              <a:ext cx="57000" cy="19500"/>
              <a:chOff x="4943475" y="2905125"/>
              <a:chExt cx="57000" cy="19500"/>
            </a:xfrm>
          </p:grpSpPr>
          <p:sp>
            <p:nvSpPr>
              <p:cNvPr id="527" name="Shape 52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28" name="Shape 52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29" name="Shape 529"/>
            <p:cNvGrpSpPr/>
            <p:nvPr/>
          </p:nvGrpSpPr>
          <p:grpSpPr>
            <a:xfrm>
              <a:off x="4943475" y="3057525"/>
              <a:ext cx="57000" cy="19500"/>
              <a:chOff x="4943475" y="2905125"/>
              <a:chExt cx="57000" cy="19500"/>
            </a:xfrm>
          </p:grpSpPr>
          <p:sp>
            <p:nvSpPr>
              <p:cNvPr id="530" name="Shape 53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31" name="Shape 53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32" name="Shape 532"/>
            <p:cNvGrpSpPr/>
            <p:nvPr/>
          </p:nvGrpSpPr>
          <p:grpSpPr>
            <a:xfrm>
              <a:off x="4943475" y="3095625"/>
              <a:ext cx="57000" cy="19500"/>
              <a:chOff x="4943475" y="2905125"/>
              <a:chExt cx="57000" cy="19500"/>
            </a:xfrm>
          </p:grpSpPr>
          <p:sp>
            <p:nvSpPr>
              <p:cNvPr id="533" name="Shape 53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34" name="Shape 53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35" name="Shape 535"/>
            <p:cNvGrpSpPr/>
            <p:nvPr/>
          </p:nvGrpSpPr>
          <p:grpSpPr>
            <a:xfrm>
              <a:off x="4943475" y="3133725"/>
              <a:ext cx="57000" cy="19500"/>
              <a:chOff x="4943475" y="2905125"/>
              <a:chExt cx="57000" cy="19500"/>
            </a:xfrm>
          </p:grpSpPr>
          <p:sp>
            <p:nvSpPr>
              <p:cNvPr id="536" name="Shape 53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37" name="Shape 53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38" name="Shape 538"/>
            <p:cNvGrpSpPr/>
            <p:nvPr/>
          </p:nvGrpSpPr>
          <p:grpSpPr>
            <a:xfrm>
              <a:off x="4943475" y="3171825"/>
              <a:ext cx="57000" cy="19500"/>
              <a:chOff x="4943475" y="2905125"/>
              <a:chExt cx="57000" cy="19500"/>
            </a:xfrm>
          </p:grpSpPr>
          <p:sp>
            <p:nvSpPr>
              <p:cNvPr id="539" name="Shape 53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40" name="Shape 54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41" name="Shape 541"/>
            <p:cNvGrpSpPr/>
            <p:nvPr/>
          </p:nvGrpSpPr>
          <p:grpSpPr>
            <a:xfrm>
              <a:off x="4943475" y="3209925"/>
              <a:ext cx="57000" cy="19500"/>
              <a:chOff x="4943475" y="2905125"/>
              <a:chExt cx="57000" cy="19500"/>
            </a:xfrm>
          </p:grpSpPr>
          <p:sp>
            <p:nvSpPr>
              <p:cNvPr id="542" name="Shape 54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43" name="Shape 54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44" name="Shape 544"/>
            <p:cNvGrpSpPr/>
            <p:nvPr/>
          </p:nvGrpSpPr>
          <p:grpSpPr>
            <a:xfrm>
              <a:off x="4943475" y="3248025"/>
              <a:ext cx="57000" cy="19500"/>
              <a:chOff x="4943475" y="2905125"/>
              <a:chExt cx="57000" cy="19500"/>
            </a:xfrm>
          </p:grpSpPr>
          <p:sp>
            <p:nvSpPr>
              <p:cNvPr id="545" name="Shape 54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46" name="Shape 54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47" name="Shape 547"/>
            <p:cNvGrpSpPr/>
            <p:nvPr/>
          </p:nvGrpSpPr>
          <p:grpSpPr>
            <a:xfrm>
              <a:off x="4943475" y="3286125"/>
              <a:ext cx="57000" cy="19500"/>
              <a:chOff x="4943475" y="2905125"/>
              <a:chExt cx="57000" cy="19500"/>
            </a:xfrm>
          </p:grpSpPr>
          <p:sp>
            <p:nvSpPr>
              <p:cNvPr id="548" name="Shape 54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49" name="Shape 54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50" name="Shape 550"/>
            <p:cNvGrpSpPr/>
            <p:nvPr/>
          </p:nvGrpSpPr>
          <p:grpSpPr>
            <a:xfrm>
              <a:off x="4943475" y="3324225"/>
              <a:ext cx="57000" cy="19500"/>
              <a:chOff x="4943475" y="2905125"/>
              <a:chExt cx="57000" cy="19500"/>
            </a:xfrm>
          </p:grpSpPr>
          <p:sp>
            <p:nvSpPr>
              <p:cNvPr id="551" name="Shape 55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52" name="Shape 55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553" name="Shape 553"/>
          <p:cNvGrpSpPr/>
          <p:nvPr/>
        </p:nvGrpSpPr>
        <p:grpSpPr>
          <a:xfrm>
            <a:off x="95250" y="848213"/>
            <a:ext cx="57000" cy="476700"/>
            <a:chOff x="4943475" y="2867025"/>
            <a:chExt cx="57000" cy="476700"/>
          </a:xfrm>
        </p:grpSpPr>
        <p:sp>
          <p:nvSpPr>
            <p:cNvPr id="554" name="Shape 554"/>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55" name="Shape 555"/>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556" name="Shape 556"/>
            <p:cNvGrpSpPr/>
            <p:nvPr/>
          </p:nvGrpSpPr>
          <p:grpSpPr>
            <a:xfrm>
              <a:off x="4943475" y="2905125"/>
              <a:ext cx="57000" cy="19500"/>
              <a:chOff x="4943475" y="2905125"/>
              <a:chExt cx="57000" cy="19500"/>
            </a:xfrm>
          </p:grpSpPr>
          <p:sp>
            <p:nvSpPr>
              <p:cNvPr id="557" name="Shape 55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58" name="Shape 55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59" name="Shape 559"/>
            <p:cNvGrpSpPr/>
            <p:nvPr/>
          </p:nvGrpSpPr>
          <p:grpSpPr>
            <a:xfrm>
              <a:off x="4943475" y="2943225"/>
              <a:ext cx="57000" cy="19500"/>
              <a:chOff x="4943475" y="2905125"/>
              <a:chExt cx="57000" cy="19500"/>
            </a:xfrm>
          </p:grpSpPr>
          <p:sp>
            <p:nvSpPr>
              <p:cNvPr id="560" name="Shape 56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61" name="Shape 56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62" name="Shape 562"/>
            <p:cNvGrpSpPr/>
            <p:nvPr/>
          </p:nvGrpSpPr>
          <p:grpSpPr>
            <a:xfrm>
              <a:off x="4943475" y="2981325"/>
              <a:ext cx="57000" cy="19500"/>
              <a:chOff x="4943475" y="2905125"/>
              <a:chExt cx="57000" cy="19500"/>
            </a:xfrm>
          </p:grpSpPr>
          <p:sp>
            <p:nvSpPr>
              <p:cNvPr id="563" name="Shape 56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64" name="Shape 56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65" name="Shape 565"/>
            <p:cNvGrpSpPr/>
            <p:nvPr/>
          </p:nvGrpSpPr>
          <p:grpSpPr>
            <a:xfrm>
              <a:off x="4943475" y="3019425"/>
              <a:ext cx="57000" cy="19500"/>
              <a:chOff x="4943475" y="2905125"/>
              <a:chExt cx="57000" cy="19500"/>
            </a:xfrm>
          </p:grpSpPr>
          <p:sp>
            <p:nvSpPr>
              <p:cNvPr id="566" name="Shape 56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67" name="Shape 56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68" name="Shape 568"/>
            <p:cNvGrpSpPr/>
            <p:nvPr/>
          </p:nvGrpSpPr>
          <p:grpSpPr>
            <a:xfrm>
              <a:off x="4943475" y="3057525"/>
              <a:ext cx="57000" cy="19500"/>
              <a:chOff x="4943475" y="2905125"/>
              <a:chExt cx="57000" cy="19500"/>
            </a:xfrm>
          </p:grpSpPr>
          <p:sp>
            <p:nvSpPr>
              <p:cNvPr id="569" name="Shape 56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70" name="Shape 57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71" name="Shape 571"/>
            <p:cNvGrpSpPr/>
            <p:nvPr/>
          </p:nvGrpSpPr>
          <p:grpSpPr>
            <a:xfrm>
              <a:off x="4943475" y="3095625"/>
              <a:ext cx="57000" cy="19500"/>
              <a:chOff x="4943475" y="2905125"/>
              <a:chExt cx="57000" cy="19500"/>
            </a:xfrm>
          </p:grpSpPr>
          <p:sp>
            <p:nvSpPr>
              <p:cNvPr id="572" name="Shape 57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73" name="Shape 57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74" name="Shape 574"/>
            <p:cNvGrpSpPr/>
            <p:nvPr/>
          </p:nvGrpSpPr>
          <p:grpSpPr>
            <a:xfrm>
              <a:off x="4943475" y="3133725"/>
              <a:ext cx="57000" cy="19500"/>
              <a:chOff x="4943475" y="2905125"/>
              <a:chExt cx="57000" cy="19500"/>
            </a:xfrm>
          </p:grpSpPr>
          <p:sp>
            <p:nvSpPr>
              <p:cNvPr id="575" name="Shape 57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76" name="Shape 57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77" name="Shape 577"/>
            <p:cNvGrpSpPr/>
            <p:nvPr/>
          </p:nvGrpSpPr>
          <p:grpSpPr>
            <a:xfrm>
              <a:off x="4943475" y="3171825"/>
              <a:ext cx="57000" cy="19500"/>
              <a:chOff x="4943475" y="2905125"/>
              <a:chExt cx="57000" cy="19500"/>
            </a:xfrm>
          </p:grpSpPr>
          <p:sp>
            <p:nvSpPr>
              <p:cNvPr id="578" name="Shape 57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79" name="Shape 57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80" name="Shape 580"/>
            <p:cNvGrpSpPr/>
            <p:nvPr/>
          </p:nvGrpSpPr>
          <p:grpSpPr>
            <a:xfrm>
              <a:off x="4943475" y="3209925"/>
              <a:ext cx="57000" cy="19500"/>
              <a:chOff x="4943475" y="2905125"/>
              <a:chExt cx="57000" cy="19500"/>
            </a:xfrm>
          </p:grpSpPr>
          <p:sp>
            <p:nvSpPr>
              <p:cNvPr id="581" name="Shape 58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82" name="Shape 58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83" name="Shape 583"/>
            <p:cNvGrpSpPr/>
            <p:nvPr/>
          </p:nvGrpSpPr>
          <p:grpSpPr>
            <a:xfrm>
              <a:off x="4943475" y="3248025"/>
              <a:ext cx="57000" cy="19500"/>
              <a:chOff x="4943475" y="2905125"/>
              <a:chExt cx="57000" cy="19500"/>
            </a:xfrm>
          </p:grpSpPr>
          <p:sp>
            <p:nvSpPr>
              <p:cNvPr id="584" name="Shape 58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85" name="Shape 58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86" name="Shape 586"/>
            <p:cNvGrpSpPr/>
            <p:nvPr/>
          </p:nvGrpSpPr>
          <p:grpSpPr>
            <a:xfrm>
              <a:off x="4943475" y="3286125"/>
              <a:ext cx="57000" cy="19500"/>
              <a:chOff x="4943475" y="2905125"/>
              <a:chExt cx="57000" cy="19500"/>
            </a:xfrm>
          </p:grpSpPr>
          <p:sp>
            <p:nvSpPr>
              <p:cNvPr id="587" name="Shape 58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88" name="Shape 58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89" name="Shape 589"/>
            <p:cNvGrpSpPr/>
            <p:nvPr/>
          </p:nvGrpSpPr>
          <p:grpSpPr>
            <a:xfrm>
              <a:off x="4943475" y="3324225"/>
              <a:ext cx="57000" cy="19500"/>
              <a:chOff x="4943475" y="2905125"/>
              <a:chExt cx="57000" cy="19500"/>
            </a:xfrm>
          </p:grpSpPr>
          <p:sp>
            <p:nvSpPr>
              <p:cNvPr id="590" name="Shape 59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591" name="Shape 59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592" name="Shape 592"/>
          <p:cNvGrpSpPr/>
          <p:nvPr/>
        </p:nvGrpSpPr>
        <p:grpSpPr>
          <a:xfrm>
            <a:off x="95250" y="1343763"/>
            <a:ext cx="57000" cy="476700"/>
            <a:chOff x="4943475" y="2867025"/>
            <a:chExt cx="57000" cy="476700"/>
          </a:xfrm>
        </p:grpSpPr>
        <p:sp>
          <p:nvSpPr>
            <p:cNvPr id="593" name="Shape 593"/>
            <p:cNvSpPr/>
            <p:nvPr/>
          </p:nvSpPr>
          <p:spPr>
            <a:xfrm>
              <a:off x="4943475" y="28670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594" name="Shape 594"/>
            <p:cNvSpPr/>
            <p:nvPr/>
          </p:nvSpPr>
          <p:spPr>
            <a:xfrm>
              <a:off x="4981575" y="28670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595" name="Shape 595"/>
            <p:cNvGrpSpPr/>
            <p:nvPr/>
          </p:nvGrpSpPr>
          <p:grpSpPr>
            <a:xfrm>
              <a:off x="4943475" y="2905125"/>
              <a:ext cx="57000" cy="19500"/>
              <a:chOff x="4943475" y="2905125"/>
              <a:chExt cx="57000" cy="19500"/>
            </a:xfrm>
          </p:grpSpPr>
          <p:sp>
            <p:nvSpPr>
              <p:cNvPr id="596" name="Shape 596"/>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597" name="Shape 597"/>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598" name="Shape 598"/>
            <p:cNvGrpSpPr/>
            <p:nvPr/>
          </p:nvGrpSpPr>
          <p:grpSpPr>
            <a:xfrm>
              <a:off x="4943475" y="2943225"/>
              <a:ext cx="57000" cy="19500"/>
              <a:chOff x="4943475" y="2905125"/>
              <a:chExt cx="57000" cy="19500"/>
            </a:xfrm>
          </p:grpSpPr>
          <p:sp>
            <p:nvSpPr>
              <p:cNvPr id="599" name="Shape 599"/>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00" name="Shape 600"/>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01" name="Shape 601"/>
            <p:cNvGrpSpPr/>
            <p:nvPr/>
          </p:nvGrpSpPr>
          <p:grpSpPr>
            <a:xfrm>
              <a:off x="4943475" y="2981325"/>
              <a:ext cx="57000" cy="19500"/>
              <a:chOff x="4943475" y="2905125"/>
              <a:chExt cx="57000" cy="19500"/>
            </a:xfrm>
          </p:grpSpPr>
          <p:sp>
            <p:nvSpPr>
              <p:cNvPr id="602" name="Shape 602"/>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03" name="Shape 603"/>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04" name="Shape 604"/>
            <p:cNvGrpSpPr/>
            <p:nvPr/>
          </p:nvGrpSpPr>
          <p:grpSpPr>
            <a:xfrm>
              <a:off x="4943475" y="3019425"/>
              <a:ext cx="57000" cy="19500"/>
              <a:chOff x="4943475" y="2905125"/>
              <a:chExt cx="57000" cy="19500"/>
            </a:xfrm>
          </p:grpSpPr>
          <p:sp>
            <p:nvSpPr>
              <p:cNvPr id="605" name="Shape 605"/>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06" name="Shape 606"/>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07" name="Shape 607"/>
            <p:cNvGrpSpPr/>
            <p:nvPr/>
          </p:nvGrpSpPr>
          <p:grpSpPr>
            <a:xfrm>
              <a:off x="4943475" y="3057525"/>
              <a:ext cx="57000" cy="19500"/>
              <a:chOff x="4943475" y="2905125"/>
              <a:chExt cx="57000" cy="19500"/>
            </a:xfrm>
          </p:grpSpPr>
          <p:sp>
            <p:nvSpPr>
              <p:cNvPr id="608" name="Shape 608"/>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09" name="Shape 609"/>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10" name="Shape 610"/>
            <p:cNvGrpSpPr/>
            <p:nvPr/>
          </p:nvGrpSpPr>
          <p:grpSpPr>
            <a:xfrm>
              <a:off x="4943475" y="3095625"/>
              <a:ext cx="57000" cy="19500"/>
              <a:chOff x="4943475" y="2905125"/>
              <a:chExt cx="57000" cy="19500"/>
            </a:xfrm>
          </p:grpSpPr>
          <p:sp>
            <p:nvSpPr>
              <p:cNvPr id="611" name="Shape 611"/>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12" name="Shape 612"/>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13" name="Shape 613"/>
            <p:cNvGrpSpPr/>
            <p:nvPr/>
          </p:nvGrpSpPr>
          <p:grpSpPr>
            <a:xfrm>
              <a:off x="4943475" y="3133725"/>
              <a:ext cx="57000" cy="19500"/>
              <a:chOff x="4943475" y="2905125"/>
              <a:chExt cx="57000" cy="19500"/>
            </a:xfrm>
          </p:grpSpPr>
          <p:sp>
            <p:nvSpPr>
              <p:cNvPr id="614" name="Shape 614"/>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15" name="Shape 615"/>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16" name="Shape 616"/>
            <p:cNvGrpSpPr/>
            <p:nvPr/>
          </p:nvGrpSpPr>
          <p:grpSpPr>
            <a:xfrm>
              <a:off x="4943475" y="3171825"/>
              <a:ext cx="57000" cy="19500"/>
              <a:chOff x="4943475" y="2905125"/>
              <a:chExt cx="57000" cy="19500"/>
            </a:xfrm>
          </p:grpSpPr>
          <p:sp>
            <p:nvSpPr>
              <p:cNvPr id="617" name="Shape 617"/>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18" name="Shape 618"/>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19" name="Shape 619"/>
            <p:cNvGrpSpPr/>
            <p:nvPr/>
          </p:nvGrpSpPr>
          <p:grpSpPr>
            <a:xfrm>
              <a:off x="4943475" y="3209925"/>
              <a:ext cx="57000" cy="19500"/>
              <a:chOff x="4943475" y="2905125"/>
              <a:chExt cx="57000" cy="19500"/>
            </a:xfrm>
          </p:grpSpPr>
          <p:sp>
            <p:nvSpPr>
              <p:cNvPr id="620" name="Shape 620"/>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21" name="Shape 621"/>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22" name="Shape 622"/>
            <p:cNvGrpSpPr/>
            <p:nvPr/>
          </p:nvGrpSpPr>
          <p:grpSpPr>
            <a:xfrm>
              <a:off x="4943475" y="3248025"/>
              <a:ext cx="57000" cy="19500"/>
              <a:chOff x="4943475" y="2905125"/>
              <a:chExt cx="57000" cy="19500"/>
            </a:xfrm>
          </p:grpSpPr>
          <p:sp>
            <p:nvSpPr>
              <p:cNvPr id="623" name="Shape 623"/>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24" name="Shape 624"/>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25" name="Shape 625"/>
            <p:cNvGrpSpPr/>
            <p:nvPr/>
          </p:nvGrpSpPr>
          <p:grpSpPr>
            <a:xfrm>
              <a:off x="4943475" y="3286125"/>
              <a:ext cx="57000" cy="19500"/>
              <a:chOff x="4943475" y="2905125"/>
              <a:chExt cx="57000" cy="19500"/>
            </a:xfrm>
          </p:grpSpPr>
          <p:sp>
            <p:nvSpPr>
              <p:cNvPr id="626" name="Shape 626"/>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27" name="Shape 627"/>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28" name="Shape 628"/>
            <p:cNvGrpSpPr/>
            <p:nvPr/>
          </p:nvGrpSpPr>
          <p:grpSpPr>
            <a:xfrm>
              <a:off x="4943475" y="3324225"/>
              <a:ext cx="57000" cy="19500"/>
              <a:chOff x="4943475" y="2905125"/>
              <a:chExt cx="57000" cy="19500"/>
            </a:xfrm>
          </p:grpSpPr>
          <p:sp>
            <p:nvSpPr>
              <p:cNvPr id="629" name="Shape 629"/>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30" name="Shape 630"/>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631" name="Shape 631"/>
          <p:cNvGrpSpPr/>
          <p:nvPr/>
        </p:nvGrpSpPr>
        <p:grpSpPr>
          <a:xfrm>
            <a:off x="95250" y="1839313"/>
            <a:ext cx="57000" cy="476700"/>
            <a:chOff x="4943475" y="2867025"/>
            <a:chExt cx="57000" cy="476700"/>
          </a:xfrm>
        </p:grpSpPr>
        <p:sp>
          <p:nvSpPr>
            <p:cNvPr id="632" name="Shape 632"/>
            <p:cNvSpPr/>
            <p:nvPr/>
          </p:nvSpPr>
          <p:spPr>
            <a:xfrm>
              <a:off x="4943475" y="28670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33" name="Shape 633"/>
            <p:cNvSpPr/>
            <p:nvPr/>
          </p:nvSpPr>
          <p:spPr>
            <a:xfrm>
              <a:off x="4981575" y="28670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634" name="Shape 634"/>
            <p:cNvGrpSpPr/>
            <p:nvPr/>
          </p:nvGrpSpPr>
          <p:grpSpPr>
            <a:xfrm>
              <a:off x="4943475" y="2905125"/>
              <a:ext cx="57000" cy="19500"/>
              <a:chOff x="4943475" y="2905125"/>
              <a:chExt cx="57000" cy="19500"/>
            </a:xfrm>
          </p:grpSpPr>
          <p:sp>
            <p:nvSpPr>
              <p:cNvPr id="635" name="Shape 635"/>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36" name="Shape 636"/>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37" name="Shape 637"/>
            <p:cNvGrpSpPr/>
            <p:nvPr/>
          </p:nvGrpSpPr>
          <p:grpSpPr>
            <a:xfrm>
              <a:off x="4943475" y="2943225"/>
              <a:ext cx="57000" cy="19500"/>
              <a:chOff x="4943475" y="2905125"/>
              <a:chExt cx="57000" cy="19500"/>
            </a:xfrm>
          </p:grpSpPr>
          <p:sp>
            <p:nvSpPr>
              <p:cNvPr id="638" name="Shape 638"/>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39" name="Shape 639"/>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40" name="Shape 640"/>
            <p:cNvGrpSpPr/>
            <p:nvPr/>
          </p:nvGrpSpPr>
          <p:grpSpPr>
            <a:xfrm>
              <a:off x="4943475" y="2981325"/>
              <a:ext cx="57000" cy="19500"/>
              <a:chOff x="4943475" y="2905125"/>
              <a:chExt cx="57000" cy="19500"/>
            </a:xfrm>
          </p:grpSpPr>
          <p:sp>
            <p:nvSpPr>
              <p:cNvPr id="641" name="Shape 641"/>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42" name="Shape 642"/>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43" name="Shape 643"/>
            <p:cNvGrpSpPr/>
            <p:nvPr/>
          </p:nvGrpSpPr>
          <p:grpSpPr>
            <a:xfrm>
              <a:off x="4943475" y="3019425"/>
              <a:ext cx="57000" cy="19500"/>
              <a:chOff x="4943475" y="2905125"/>
              <a:chExt cx="57000" cy="19500"/>
            </a:xfrm>
          </p:grpSpPr>
          <p:sp>
            <p:nvSpPr>
              <p:cNvPr id="644" name="Shape 644"/>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45" name="Shape 645"/>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46" name="Shape 646"/>
            <p:cNvGrpSpPr/>
            <p:nvPr/>
          </p:nvGrpSpPr>
          <p:grpSpPr>
            <a:xfrm>
              <a:off x="4943475" y="3057525"/>
              <a:ext cx="57000" cy="19500"/>
              <a:chOff x="4943475" y="2905125"/>
              <a:chExt cx="57000" cy="19500"/>
            </a:xfrm>
          </p:grpSpPr>
          <p:sp>
            <p:nvSpPr>
              <p:cNvPr id="647" name="Shape 647"/>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48" name="Shape 648"/>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49" name="Shape 649"/>
            <p:cNvGrpSpPr/>
            <p:nvPr/>
          </p:nvGrpSpPr>
          <p:grpSpPr>
            <a:xfrm>
              <a:off x="4943475" y="3095625"/>
              <a:ext cx="57000" cy="19500"/>
              <a:chOff x="4943475" y="2905125"/>
              <a:chExt cx="57000" cy="19500"/>
            </a:xfrm>
          </p:grpSpPr>
          <p:sp>
            <p:nvSpPr>
              <p:cNvPr id="650" name="Shape 650"/>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51" name="Shape 651"/>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52" name="Shape 652"/>
            <p:cNvGrpSpPr/>
            <p:nvPr/>
          </p:nvGrpSpPr>
          <p:grpSpPr>
            <a:xfrm>
              <a:off x="4943475" y="3133725"/>
              <a:ext cx="57000" cy="19500"/>
              <a:chOff x="4943475" y="2905125"/>
              <a:chExt cx="57000" cy="19500"/>
            </a:xfrm>
          </p:grpSpPr>
          <p:sp>
            <p:nvSpPr>
              <p:cNvPr id="653" name="Shape 653"/>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54" name="Shape 654"/>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55" name="Shape 655"/>
            <p:cNvGrpSpPr/>
            <p:nvPr/>
          </p:nvGrpSpPr>
          <p:grpSpPr>
            <a:xfrm>
              <a:off x="4943475" y="3171825"/>
              <a:ext cx="57000" cy="19500"/>
              <a:chOff x="4943475" y="2905125"/>
              <a:chExt cx="57000" cy="19500"/>
            </a:xfrm>
          </p:grpSpPr>
          <p:sp>
            <p:nvSpPr>
              <p:cNvPr id="656" name="Shape 656"/>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57" name="Shape 657"/>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58" name="Shape 658"/>
            <p:cNvGrpSpPr/>
            <p:nvPr/>
          </p:nvGrpSpPr>
          <p:grpSpPr>
            <a:xfrm>
              <a:off x="4943475" y="3209925"/>
              <a:ext cx="57000" cy="19500"/>
              <a:chOff x="4943475" y="2905125"/>
              <a:chExt cx="57000" cy="19500"/>
            </a:xfrm>
          </p:grpSpPr>
          <p:sp>
            <p:nvSpPr>
              <p:cNvPr id="659" name="Shape 659"/>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60" name="Shape 660"/>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61" name="Shape 661"/>
            <p:cNvGrpSpPr/>
            <p:nvPr/>
          </p:nvGrpSpPr>
          <p:grpSpPr>
            <a:xfrm>
              <a:off x="4943475" y="3248025"/>
              <a:ext cx="57000" cy="19500"/>
              <a:chOff x="4943475" y="2905125"/>
              <a:chExt cx="57000" cy="19500"/>
            </a:xfrm>
          </p:grpSpPr>
          <p:sp>
            <p:nvSpPr>
              <p:cNvPr id="662" name="Shape 662"/>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63" name="Shape 663"/>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64" name="Shape 664"/>
            <p:cNvGrpSpPr/>
            <p:nvPr/>
          </p:nvGrpSpPr>
          <p:grpSpPr>
            <a:xfrm>
              <a:off x="4943475" y="3286125"/>
              <a:ext cx="57000" cy="19500"/>
              <a:chOff x="4943475" y="2905125"/>
              <a:chExt cx="57000" cy="19500"/>
            </a:xfrm>
          </p:grpSpPr>
          <p:sp>
            <p:nvSpPr>
              <p:cNvPr id="665" name="Shape 665"/>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66" name="Shape 666"/>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67" name="Shape 667"/>
            <p:cNvGrpSpPr/>
            <p:nvPr/>
          </p:nvGrpSpPr>
          <p:grpSpPr>
            <a:xfrm>
              <a:off x="4943475" y="3324225"/>
              <a:ext cx="57000" cy="19500"/>
              <a:chOff x="4943475" y="2905125"/>
              <a:chExt cx="57000" cy="19500"/>
            </a:xfrm>
          </p:grpSpPr>
          <p:sp>
            <p:nvSpPr>
              <p:cNvPr id="668" name="Shape 668"/>
              <p:cNvSpPr/>
              <p:nvPr/>
            </p:nvSpPr>
            <p:spPr>
              <a:xfrm>
                <a:off x="49434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sp>
            <p:nvSpPr>
              <p:cNvPr id="669" name="Shape 669"/>
              <p:cNvSpPr/>
              <p:nvPr/>
            </p:nvSpPr>
            <p:spPr>
              <a:xfrm>
                <a:off x="4981575" y="2905125"/>
                <a:ext cx="18900" cy="19500"/>
              </a:xfrm>
              <a:prstGeom prst="rect">
                <a:avLst/>
              </a:prstGeom>
              <a:solidFill>
                <a:srgbClr val="11939A"/>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670" name="Shape 670"/>
          <p:cNvGrpSpPr/>
          <p:nvPr/>
        </p:nvGrpSpPr>
        <p:grpSpPr>
          <a:xfrm>
            <a:off x="95250" y="2334863"/>
            <a:ext cx="57000" cy="476700"/>
            <a:chOff x="4943475" y="2867025"/>
            <a:chExt cx="57000" cy="476700"/>
          </a:xfrm>
        </p:grpSpPr>
        <p:sp>
          <p:nvSpPr>
            <p:cNvPr id="671" name="Shape 671"/>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672" name="Shape 672"/>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673" name="Shape 673"/>
            <p:cNvGrpSpPr/>
            <p:nvPr/>
          </p:nvGrpSpPr>
          <p:grpSpPr>
            <a:xfrm>
              <a:off x="4943475" y="2905125"/>
              <a:ext cx="57000" cy="19500"/>
              <a:chOff x="4943475" y="2905125"/>
              <a:chExt cx="57000" cy="19500"/>
            </a:xfrm>
          </p:grpSpPr>
          <p:sp>
            <p:nvSpPr>
              <p:cNvPr id="674" name="Shape 67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675" name="Shape 67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76" name="Shape 676"/>
            <p:cNvGrpSpPr/>
            <p:nvPr/>
          </p:nvGrpSpPr>
          <p:grpSpPr>
            <a:xfrm>
              <a:off x="4943475" y="2943225"/>
              <a:ext cx="57000" cy="19500"/>
              <a:chOff x="4943475" y="2905125"/>
              <a:chExt cx="57000" cy="19500"/>
            </a:xfrm>
          </p:grpSpPr>
          <p:sp>
            <p:nvSpPr>
              <p:cNvPr id="677" name="Shape 67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678" name="Shape 67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79" name="Shape 679"/>
            <p:cNvGrpSpPr/>
            <p:nvPr/>
          </p:nvGrpSpPr>
          <p:grpSpPr>
            <a:xfrm>
              <a:off x="4943475" y="2981325"/>
              <a:ext cx="57000" cy="19500"/>
              <a:chOff x="4943475" y="2905125"/>
              <a:chExt cx="57000" cy="19500"/>
            </a:xfrm>
          </p:grpSpPr>
          <p:sp>
            <p:nvSpPr>
              <p:cNvPr id="680" name="Shape 68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681" name="Shape 68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82" name="Shape 682"/>
            <p:cNvGrpSpPr/>
            <p:nvPr/>
          </p:nvGrpSpPr>
          <p:grpSpPr>
            <a:xfrm>
              <a:off x="4943475" y="3019425"/>
              <a:ext cx="57000" cy="19500"/>
              <a:chOff x="4943475" y="2905125"/>
              <a:chExt cx="57000" cy="19500"/>
            </a:xfrm>
          </p:grpSpPr>
          <p:sp>
            <p:nvSpPr>
              <p:cNvPr id="683" name="Shape 68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684" name="Shape 68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85" name="Shape 685"/>
            <p:cNvGrpSpPr/>
            <p:nvPr/>
          </p:nvGrpSpPr>
          <p:grpSpPr>
            <a:xfrm>
              <a:off x="4943475" y="3057525"/>
              <a:ext cx="57000" cy="19500"/>
              <a:chOff x="4943475" y="2905125"/>
              <a:chExt cx="57000" cy="19500"/>
            </a:xfrm>
          </p:grpSpPr>
          <p:sp>
            <p:nvSpPr>
              <p:cNvPr id="686" name="Shape 68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687" name="Shape 68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88" name="Shape 688"/>
            <p:cNvGrpSpPr/>
            <p:nvPr/>
          </p:nvGrpSpPr>
          <p:grpSpPr>
            <a:xfrm>
              <a:off x="4943475" y="3095625"/>
              <a:ext cx="57000" cy="19500"/>
              <a:chOff x="4943475" y="2905125"/>
              <a:chExt cx="57000" cy="19500"/>
            </a:xfrm>
          </p:grpSpPr>
          <p:sp>
            <p:nvSpPr>
              <p:cNvPr id="689" name="Shape 68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690" name="Shape 69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91" name="Shape 691"/>
            <p:cNvGrpSpPr/>
            <p:nvPr/>
          </p:nvGrpSpPr>
          <p:grpSpPr>
            <a:xfrm>
              <a:off x="4943475" y="3133725"/>
              <a:ext cx="57000" cy="19500"/>
              <a:chOff x="4943475" y="2905125"/>
              <a:chExt cx="57000" cy="19500"/>
            </a:xfrm>
          </p:grpSpPr>
          <p:sp>
            <p:nvSpPr>
              <p:cNvPr id="692" name="Shape 69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693" name="Shape 69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94" name="Shape 694"/>
            <p:cNvGrpSpPr/>
            <p:nvPr/>
          </p:nvGrpSpPr>
          <p:grpSpPr>
            <a:xfrm>
              <a:off x="4943475" y="3171825"/>
              <a:ext cx="57000" cy="19500"/>
              <a:chOff x="4943475" y="2905125"/>
              <a:chExt cx="57000" cy="19500"/>
            </a:xfrm>
          </p:grpSpPr>
          <p:sp>
            <p:nvSpPr>
              <p:cNvPr id="695" name="Shape 69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696" name="Shape 69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697" name="Shape 697"/>
            <p:cNvGrpSpPr/>
            <p:nvPr/>
          </p:nvGrpSpPr>
          <p:grpSpPr>
            <a:xfrm>
              <a:off x="4943475" y="3209925"/>
              <a:ext cx="57000" cy="19500"/>
              <a:chOff x="4943475" y="2905125"/>
              <a:chExt cx="57000" cy="19500"/>
            </a:xfrm>
          </p:grpSpPr>
          <p:sp>
            <p:nvSpPr>
              <p:cNvPr id="698" name="Shape 69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699" name="Shape 69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00" name="Shape 700"/>
            <p:cNvGrpSpPr/>
            <p:nvPr/>
          </p:nvGrpSpPr>
          <p:grpSpPr>
            <a:xfrm>
              <a:off x="4943475" y="3248025"/>
              <a:ext cx="57000" cy="19500"/>
              <a:chOff x="4943475" y="2905125"/>
              <a:chExt cx="57000" cy="19500"/>
            </a:xfrm>
          </p:grpSpPr>
          <p:sp>
            <p:nvSpPr>
              <p:cNvPr id="701" name="Shape 70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02" name="Shape 70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03" name="Shape 703"/>
            <p:cNvGrpSpPr/>
            <p:nvPr/>
          </p:nvGrpSpPr>
          <p:grpSpPr>
            <a:xfrm>
              <a:off x="4943475" y="3286125"/>
              <a:ext cx="57000" cy="19500"/>
              <a:chOff x="4943475" y="2905125"/>
              <a:chExt cx="57000" cy="19500"/>
            </a:xfrm>
          </p:grpSpPr>
          <p:sp>
            <p:nvSpPr>
              <p:cNvPr id="704" name="Shape 70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05" name="Shape 70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06" name="Shape 706"/>
            <p:cNvGrpSpPr/>
            <p:nvPr/>
          </p:nvGrpSpPr>
          <p:grpSpPr>
            <a:xfrm>
              <a:off x="4943475" y="3324225"/>
              <a:ext cx="57000" cy="19500"/>
              <a:chOff x="4943475" y="2905125"/>
              <a:chExt cx="57000" cy="19500"/>
            </a:xfrm>
          </p:grpSpPr>
          <p:sp>
            <p:nvSpPr>
              <p:cNvPr id="707" name="Shape 70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08" name="Shape 70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709" name="Shape 709"/>
          <p:cNvGrpSpPr/>
          <p:nvPr/>
        </p:nvGrpSpPr>
        <p:grpSpPr>
          <a:xfrm>
            <a:off x="95250" y="2830413"/>
            <a:ext cx="57000" cy="476700"/>
            <a:chOff x="4943475" y="2867025"/>
            <a:chExt cx="57000" cy="476700"/>
          </a:xfrm>
        </p:grpSpPr>
        <p:sp>
          <p:nvSpPr>
            <p:cNvPr id="710" name="Shape 710"/>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11" name="Shape 711"/>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712" name="Shape 712"/>
            <p:cNvGrpSpPr/>
            <p:nvPr/>
          </p:nvGrpSpPr>
          <p:grpSpPr>
            <a:xfrm>
              <a:off x="4943475" y="2905125"/>
              <a:ext cx="57000" cy="19500"/>
              <a:chOff x="4943475" y="2905125"/>
              <a:chExt cx="57000" cy="19500"/>
            </a:xfrm>
          </p:grpSpPr>
          <p:sp>
            <p:nvSpPr>
              <p:cNvPr id="713" name="Shape 71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14" name="Shape 71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15" name="Shape 715"/>
            <p:cNvGrpSpPr/>
            <p:nvPr/>
          </p:nvGrpSpPr>
          <p:grpSpPr>
            <a:xfrm>
              <a:off x="4943475" y="2943225"/>
              <a:ext cx="57000" cy="19500"/>
              <a:chOff x="4943475" y="2905125"/>
              <a:chExt cx="57000" cy="19500"/>
            </a:xfrm>
          </p:grpSpPr>
          <p:sp>
            <p:nvSpPr>
              <p:cNvPr id="716" name="Shape 71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17" name="Shape 71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18" name="Shape 718"/>
            <p:cNvGrpSpPr/>
            <p:nvPr/>
          </p:nvGrpSpPr>
          <p:grpSpPr>
            <a:xfrm>
              <a:off x="4943475" y="2981325"/>
              <a:ext cx="57000" cy="19500"/>
              <a:chOff x="4943475" y="2905125"/>
              <a:chExt cx="57000" cy="19500"/>
            </a:xfrm>
          </p:grpSpPr>
          <p:sp>
            <p:nvSpPr>
              <p:cNvPr id="719" name="Shape 71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20" name="Shape 72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21" name="Shape 721"/>
            <p:cNvGrpSpPr/>
            <p:nvPr/>
          </p:nvGrpSpPr>
          <p:grpSpPr>
            <a:xfrm>
              <a:off x="4943475" y="3019425"/>
              <a:ext cx="57000" cy="19500"/>
              <a:chOff x="4943475" y="2905125"/>
              <a:chExt cx="57000" cy="19500"/>
            </a:xfrm>
          </p:grpSpPr>
          <p:sp>
            <p:nvSpPr>
              <p:cNvPr id="722" name="Shape 72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23" name="Shape 72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24" name="Shape 724"/>
            <p:cNvGrpSpPr/>
            <p:nvPr/>
          </p:nvGrpSpPr>
          <p:grpSpPr>
            <a:xfrm>
              <a:off x="4943475" y="3057525"/>
              <a:ext cx="57000" cy="19500"/>
              <a:chOff x="4943475" y="2905125"/>
              <a:chExt cx="57000" cy="19500"/>
            </a:xfrm>
          </p:grpSpPr>
          <p:sp>
            <p:nvSpPr>
              <p:cNvPr id="725" name="Shape 72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26" name="Shape 72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27" name="Shape 727"/>
            <p:cNvGrpSpPr/>
            <p:nvPr/>
          </p:nvGrpSpPr>
          <p:grpSpPr>
            <a:xfrm>
              <a:off x="4943475" y="3095625"/>
              <a:ext cx="57000" cy="19500"/>
              <a:chOff x="4943475" y="2905125"/>
              <a:chExt cx="57000" cy="19500"/>
            </a:xfrm>
          </p:grpSpPr>
          <p:sp>
            <p:nvSpPr>
              <p:cNvPr id="728" name="Shape 72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29" name="Shape 72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30" name="Shape 730"/>
            <p:cNvGrpSpPr/>
            <p:nvPr/>
          </p:nvGrpSpPr>
          <p:grpSpPr>
            <a:xfrm>
              <a:off x="4943475" y="3133725"/>
              <a:ext cx="57000" cy="19500"/>
              <a:chOff x="4943475" y="2905125"/>
              <a:chExt cx="57000" cy="19500"/>
            </a:xfrm>
          </p:grpSpPr>
          <p:sp>
            <p:nvSpPr>
              <p:cNvPr id="731" name="Shape 73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32" name="Shape 73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33" name="Shape 733"/>
            <p:cNvGrpSpPr/>
            <p:nvPr/>
          </p:nvGrpSpPr>
          <p:grpSpPr>
            <a:xfrm>
              <a:off x="4943475" y="3171825"/>
              <a:ext cx="57000" cy="19500"/>
              <a:chOff x="4943475" y="2905125"/>
              <a:chExt cx="57000" cy="19500"/>
            </a:xfrm>
          </p:grpSpPr>
          <p:sp>
            <p:nvSpPr>
              <p:cNvPr id="734" name="Shape 73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35" name="Shape 73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36" name="Shape 736"/>
            <p:cNvGrpSpPr/>
            <p:nvPr/>
          </p:nvGrpSpPr>
          <p:grpSpPr>
            <a:xfrm>
              <a:off x="4943475" y="3209925"/>
              <a:ext cx="57000" cy="19500"/>
              <a:chOff x="4943475" y="2905125"/>
              <a:chExt cx="57000" cy="19500"/>
            </a:xfrm>
          </p:grpSpPr>
          <p:sp>
            <p:nvSpPr>
              <p:cNvPr id="737" name="Shape 73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38" name="Shape 73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39" name="Shape 739"/>
            <p:cNvGrpSpPr/>
            <p:nvPr/>
          </p:nvGrpSpPr>
          <p:grpSpPr>
            <a:xfrm>
              <a:off x="4943475" y="3248025"/>
              <a:ext cx="57000" cy="19500"/>
              <a:chOff x="4943475" y="2905125"/>
              <a:chExt cx="57000" cy="19500"/>
            </a:xfrm>
          </p:grpSpPr>
          <p:sp>
            <p:nvSpPr>
              <p:cNvPr id="740" name="Shape 74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41" name="Shape 74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42" name="Shape 742"/>
            <p:cNvGrpSpPr/>
            <p:nvPr/>
          </p:nvGrpSpPr>
          <p:grpSpPr>
            <a:xfrm>
              <a:off x="4943475" y="3286125"/>
              <a:ext cx="57000" cy="19500"/>
              <a:chOff x="4943475" y="2905125"/>
              <a:chExt cx="57000" cy="19500"/>
            </a:xfrm>
          </p:grpSpPr>
          <p:sp>
            <p:nvSpPr>
              <p:cNvPr id="743" name="Shape 74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44" name="Shape 74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45" name="Shape 745"/>
            <p:cNvGrpSpPr/>
            <p:nvPr/>
          </p:nvGrpSpPr>
          <p:grpSpPr>
            <a:xfrm>
              <a:off x="4943475" y="3324225"/>
              <a:ext cx="57000" cy="19500"/>
              <a:chOff x="4943475" y="2905125"/>
              <a:chExt cx="57000" cy="19500"/>
            </a:xfrm>
          </p:grpSpPr>
          <p:sp>
            <p:nvSpPr>
              <p:cNvPr id="746" name="Shape 74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47" name="Shape 74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748" name="Shape 748"/>
          <p:cNvGrpSpPr/>
          <p:nvPr/>
        </p:nvGrpSpPr>
        <p:grpSpPr>
          <a:xfrm>
            <a:off x="95250" y="3325963"/>
            <a:ext cx="57000" cy="476700"/>
            <a:chOff x="4943475" y="2867025"/>
            <a:chExt cx="57000" cy="476700"/>
          </a:xfrm>
        </p:grpSpPr>
        <p:sp>
          <p:nvSpPr>
            <p:cNvPr id="749" name="Shape 749"/>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50" name="Shape 750"/>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751" name="Shape 751"/>
            <p:cNvGrpSpPr/>
            <p:nvPr/>
          </p:nvGrpSpPr>
          <p:grpSpPr>
            <a:xfrm>
              <a:off x="4943475" y="2905125"/>
              <a:ext cx="57000" cy="19500"/>
              <a:chOff x="4943475" y="2905125"/>
              <a:chExt cx="57000" cy="19500"/>
            </a:xfrm>
          </p:grpSpPr>
          <p:sp>
            <p:nvSpPr>
              <p:cNvPr id="752" name="Shape 75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53" name="Shape 75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54" name="Shape 754"/>
            <p:cNvGrpSpPr/>
            <p:nvPr/>
          </p:nvGrpSpPr>
          <p:grpSpPr>
            <a:xfrm>
              <a:off x="4943475" y="2943225"/>
              <a:ext cx="57000" cy="19500"/>
              <a:chOff x="4943475" y="2905125"/>
              <a:chExt cx="57000" cy="19500"/>
            </a:xfrm>
          </p:grpSpPr>
          <p:sp>
            <p:nvSpPr>
              <p:cNvPr id="755" name="Shape 75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56" name="Shape 75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57" name="Shape 757"/>
            <p:cNvGrpSpPr/>
            <p:nvPr/>
          </p:nvGrpSpPr>
          <p:grpSpPr>
            <a:xfrm>
              <a:off x="4943475" y="2981325"/>
              <a:ext cx="57000" cy="19500"/>
              <a:chOff x="4943475" y="2905125"/>
              <a:chExt cx="57000" cy="19500"/>
            </a:xfrm>
          </p:grpSpPr>
          <p:sp>
            <p:nvSpPr>
              <p:cNvPr id="758" name="Shape 75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59" name="Shape 75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60" name="Shape 760"/>
            <p:cNvGrpSpPr/>
            <p:nvPr/>
          </p:nvGrpSpPr>
          <p:grpSpPr>
            <a:xfrm>
              <a:off x="4943475" y="3019425"/>
              <a:ext cx="57000" cy="19500"/>
              <a:chOff x="4943475" y="2905125"/>
              <a:chExt cx="57000" cy="19500"/>
            </a:xfrm>
          </p:grpSpPr>
          <p:sp>
            <p:nvSpPr>
              <p:cNvPr id="761" name="Shape 76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62" name="Shape 76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63" name="Shape 763"/>
            <p:cNvGrpSpPr/>
            <p:nvPr/>
          </p:nvGrpSpPr>
          <p:grpSpPr>
            <a:xfrm>
              <a:off x="4943475" y="3057525"/>
              <a:ext cx="57000" cy="19500"/>
              <a:chOff x="4943475" y="2905125"/>
              <a:chExt cx="57000" cy="19500"/>
            </a:xfrm>
          </p:grpSpPr>
          <p:sp>
            <p:nvSpPr>
              <p:cNvPr id="764" name="Shape 76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65" name="Shape 76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66" name="Shape 766"/>
            <p:cNvGrpSpPr/>
            <p:nvPr/>
          </p:nvGrpSpPr>
          <p:grpSpPr>
            <a:xfrm>
              <a:off x="4943475" y="3095625"/>
              <a:ext cx="57000" cy="19500"/>
              <a:chOff x="4943475" y="2905125"/>
              <a:chExt cx="57000" cy="19500"/>
            </a:xfrm>
          </p:grpSpPr>
          <p:sp>
            <p:nvSpPr>
              <p:cNvPr id="767" name="Shape 76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68" name="Shape 76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69" name="Shape 769"/>
            <p:cNvGrpSpPr/>
            <p:nvPr/>
          </p:nvGrpSpPr>
          <p:grpSpPr>
            <a:xfrm>
              <a:off x="4943475" y="3133725"/>
              <a:ext cx="57000" cy="19500"/>
              <a:chOff x="4943475" y="2905125"/>
              <a:chExt cx="57000" cy="19500"/>
            </a:xfrm>
          </p:grpSpPr>
          <p:sp>
            <p:nvSpPr>
              <p:cNvPr id="770" name="Shape 77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71" name="Shape 77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72" name="Shape 772"/>
            <p:cNvGrpSpPr/>
            <p:nvPr/>
          </p:nvGrpSpPr>
          <p:grpSpPr>
            <a:xfrm>
              <a:off x="4943475" y="3171825"/>
              <a:ext cx="57000" cy="19500"/>
              <a:chOff x="4943475" y="2905125"/>
              <a:chExt cx="57000" cy="19500"/>
            </a:xfrm>
          </p:grpSpPr>
          <p:sp>
            <p:nvSpPr>
              <p:cNvPr id="773" name="Shape 77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74" name="Shape 77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75" name="Shape 775"/>
            <p:cNvGrpSpPr/>
            <p:nvPr/>
          </p:nvGrpSpPr>
          <p:grpSpPr>
            <a:xfrm>
              <a:off x="4943475" y="3209925"/>
              <a:ext cx="57000" cy="19500"/>
              <a:chOff x="4943475" y="2905125"/>
              <a:chExt cx="57000" cy="19500"/>
            </a:xfrm>
          </p:grpSpPr>
          <p:sp>
            <p:nvSpPr>
              <p:cNvPr id="776" name="Shape 77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77" name="Shape 77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78" name="Shape 778"/>
            <p:cNvGrpSpPr/>
            <p:nvPr/>
          </p:nvGrpSpPr>
          <p:grpSpPr>
            <a:xfrm>
              <a:off x="4943475" y="3248025"/>
              <a:ext cx="57000" cy="19500"/>
              <a:chOff x="4943475" y="2905125"/>
              <a:chExt cx="57000" cy="19500"/>
            </a:xfrm>
          </p:grpSpPr>
          <p:sp>
            <p:nvSpPr>
              <p:cNvPr id="779" name="Shape 77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80" name="Shape 78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81" name="Shape 781"/>
            <p:cNvGrpSpPr/>
            <p:nvPr/>
          </p:nvGrpSpPr>
          <p:grpSpPr>
            <a:xfrm>
              <a:off x="4943475" y="3286125"/>
              <a:ext cx="57000" cy="19500"/>
              <a:chOff x="4943475" y="2905125"/>
              <a:chExt cx="57000" cy="19500"/>
            </a:xfrm>
          </p:grpSpPr>
          <p:sp>
            <p:nvSpPr>
              <p:cNvPr id="782" name="Shape 78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83" name="Shape 78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84" name="Shape 784"/>
            <p:cNvGrpSpPr/>
            <p:nvPr/>
          </p:nvGrpSpPr>
          <p:grpSpPr>
            <a:xfrm>
              <a:off x="4943475" y="3324225"/>
              <a:ext cx="57000" cy="19500"/>
              <a:chOff x="4943475" y="2905125"/>
              <a:chExt cx="57000" cy="19500"/>
            </a:xfrm>
          </p:grpSpPr>
          <p:sp>
            <p:nvSpPr>
              <p:cNvPr id="785" name="Shape 78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86" name="Shape 78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787" name="Shape 787"/>
          <p:cNvGrpSpPr/>
          <p:nvPr/>
        </p:nvGrpSpPr>
        <p:grpSpPr>
          <a:xfrm>
            <a:off x="95250" y="3821513"/>
            <a:ext cx="57000" cy="476700"/>
            <a:chOff x="4943475" y="2867025"/>
            <a:chExt cx="57000" cy="476700"/>
          </a:xfrm>
        </p:grpSpPr>
        <p:sp>
          <p:nvSpPr>
            <p:cNvPr id="788" name="Shape 788"/>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89" name="Shape 789"/>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790" name="Shape 790"/>
            <p:cNvGrpSpPr/>
            <p:nvPr/>
          </p:nvGrpSpPr>
          <p:grpSpPr>
            <a:xfrm>
              <a:off x="4943475" y="2905125"/>
              <a:ext cx="57000" cy="19500"/>
              <a:chOff x="4943475" y="2905125"/>
              <a:chExt cx="57000" cy="19500"/>
            </a:xfrm>
          </p:grpSpPr>
          <p:sp>
            <p:nvSpPr>
              <p:cNvPr id="791" name="Shape 79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92" name="Shape 79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93" name="Shape 793"/>
            <p:cNvGrpSpPr/>
            <p:nvPr/>
          </p:nvGrpSpPr>
          <p:grpSpPr>
            <a:xfrm>
              <a:off x="4943475" y="2943225"/>
              <a:ext cx="57000" cy="19500"/>
              <a:chOff x="4943475" y="2905125"/>
              <a:chExt cx="57000" cy="19500"/>
            </a:xfrm>
          </p:grpSpPr>
          <p:sp>
            <p:nvSpPr>
              <p:cNvPr id="794" name="Shape 79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95" name="Shape 79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96" name="Shape 796"/>
            <p:cNvGrpSpPr/>
            <p:nvPr/>
          </p:nvGrpSpPr>
          <p:grpSpPr>
            <a:xfrm>
              <a:off x="4943475" y="2981325"/>
              <a:ext cx="57000" cy="19500"/>
              <a:chOff x="4943475" y="2905125"/>
              <a:chExt cx="57000" cy="19500"/>
            </a:xfrm>
          </p:grpSpPr>
          <p:sp>
            <p:nvSpPr>
              <p:cNvPr id="797" name="Shape 79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798" name="Shape 79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799" name="Shape 799"/>
            <p:cNvGrpSpPr/>
            <p:nvPr/>
          </p:nvGrpSpPr>
          <p:grpSpPr>
            <a:xfrm>
              <a:off x="4943475" y="3019425"/>
              <a:ext cx="57000" cy="19500"/>
              <a:chOff x="4943475" y="2905125"/>
              <a:chExt cx="57000" cy="19500"/>
            </a:xfrm>
          </p:grpSpPr>
          <p:sp>
            <p:nvSpPr>
              <p:cNvPr id="800" name="Shape 80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01" name="Shape 80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02" name="Shape 802"/>
            <p:cNvGrpSpPr/>
            <p:nvPr/>
          </p:nvGrpSpPr>
          <p:grpSpPr>
            <a:xfrm>
              <a:off x="4943475" y="3057525"/>
              <a:ext cx="57000" cy="19500"/>
              <a:chOff x="4943475" y="2905125"/>
              <a:chExt cx="57000" cy="19500"/>
            </a:xfrm>
          </p:grpSpPr>
          <p:sp>
            <p:nvSpPr>
              <p:cNvPr id="803" name="Shape 80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04" name="Shape 80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05" name="Shape 805"/>
            <p:cNvGrpSpPr/>
            <p:nvPr/>
          </p:nvGrpSpPr>
          <p:grpSpPr>
            <a:xfrm>
              <a:off x="4943475" y="3095625"/>
              <a:ext cx="57000" cy="19500"/>
              <a:chOff x="4943475" y="2905125"/>
              <a:chExt cx="57000" cy="19500"/>
            </a:xfrm>
          </p:grpSpPr>
          <p:sp>
            <p:nvSpPr>
              <p:cNvPr id="806" name="Shape 80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07" name="Shape 80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08" name="Shape 808"/>
            <p:cNvGrpSpPr/>
            <p:nvPr/>
          </p:nvGrpSpPr>
          <p:grpSpPr>
            <a:xfrm>
              <a:off x="4943475" y="3133725"/>
              <a:ext cx="57000" cy="19500"/>
              <a:chOff x="4943475" y="2905125"/>
              <a:chExt cx="57000" cy="19500"/>
            </a:xfrm>
          </p:grpSpPr>
          <p:sp>
            <p:nvSpPr>
              <p:cNvPr id="809" name="Shape 80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10" name="Shape 81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11" name="Shape 811"/>
            <p:cNvGrpSpPr/>
            <p:nvPr/>
          </p:nvGrpSpPr>
          <p:grpSpPr>
            <a:xfrm>
              <a:off x="4943475" y="3171825"/>
              <a:ext cx="57000" cy="19500"/>
              <a:chOff x="4943475" y="2905125"/>
              <a:chExt cx="57000" cy="19500"/>
            </a:xfrm>
          </p:grpSpPr>
          <p:sp>
            <p:nvSpPr>
              <p:cNvPr id="812" name="Shape 81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13" name="Shape 81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14" name="Shape 814"/>
            <p:cNvGrpSpPr/>
            <p:nvPr/>
          </p:nvGrpSpPr>
          <p:grpSpPr>
            <a:xfrm>
              <a:off x="4943475" y="3209925"/>
              <a:ext cx="57000" cy="19500"/>
              <a:chOff x="4943475" y="2905125"/>
              <a:chExt cx="57000" cy="19500"/>
            </a:xfrm>
          </p:grpSpPr>
          <p:sp>
            <p:nvSpPr>
              <p:cNvPr id="815" name="Shape 81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16" name="Shape 81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17" name="Shape 817"/>
            <p:cNvGrpSpPr/>
            <p:nvPr/>
          </p:nvGrpSpPr>
          <p:grpSpPr>
            <a:xfrm>
              <a:off x="4943475" y="3248025"/>
              <a:ext cx="57000" cy="19500"/>
              <a:chOff x="4943475" y="2905125"/>
              <a:chExt cx="57000" cy="19500"/>
            </a:xfrm>
          </p:grpSpPr>
          <p:sp>
            <p:nvSpPr>
              <p:cNvPr id="818" name="Shape 81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19" name="Shape 81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20" name="Shape 820"/>
            <p:cNvGrpSpPr/>
            <p:nvPr/>
          </p:nvGrpSpPr>
          <p:grpSpPr>
            <a:xfrm>
              <a:off x="4943475" y="3286125"/>
              <a:ext cx="57000" cy="19500"/>
              <a:chOff x="4943475" y="2905125"/>
              <a:chExt cx="57000" cy="19500"/>
            </a:xfrm>
          </p:grpSpPr>
          <p:sp>
            <p:nvSpPr>
              <p:cNvPr id="821" name="Shape 82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22" name="Shape 82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23" name="Shape 823"/>
            <p:cNvGrpSpPr/>
            <p:nvPr/>
          </p:nvGrpSpPr>
          <p:grpSpPr>
            <a:xfrm>
              <a:off x="4943475" y="3324225"/>
              <a:ext cx="57000" cy="19500"/>
              <a:chOff x="4943475" y="2905125"/>
              <a:chExt cx="57000" cy="19500"/>
            </a:xfrm>
          </p:grpSpPr>
          <p:sp>
            <p:nvSpPr>
              <p:cNvPr id="824" name="Shape 82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25" name="Shape 82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826" name="Shape 826"/>
          <p:cNvGrpSpPr/>
          <p:nvPr/>
        </p:nvGrpSpPr>
        <p:grpSpPr>
          <a:xfrm>
            <a:off x="95250" y="4317063"/>
            <a:ext cx="57000" cy="476700"/>
            <a:chOff x="4943475" y="2867025"/>
            <a:chExt cx="57000" cy="476700"/>
          </a:xfrm>
        </p:grpSpPr>
        <p:sp>
          <p:nvSpPr>
            <p:cNvPr id="827" name="Shape 827"/>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28" name="Shape 828"/>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829" name="Shape 829"/>
            <p:cNvGrpSpPr/>
            <p:nvPr/>
          </p:nvGrpSpPr>
          <p:grpSpPr>
            <a:xfrm>
              <a:off x="4943475" y="2905125"/>
              <a:ext cx="57000" cy="19500"/>
              <a:chOff x="4943475" y="2905125"/>
              <a:chExt cx="57000" cy="19500"/>
            </a:xfrm>
          </p:grpSpPr>
          <p:sp>
            <p:nvSpPr>
              <p:cNvPr id="830" name="Shape 83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31" name="Shape 83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32" name="Shape 832"/>
            <p:cNvGrpSpPr/>
            <p:nvPr/>
          </p:nvGrpSpPr>
          <p:grpSpPr>
            <a:xfrm>
              <a:off x="4943475" y="2943225"/>
              <a:ext cx="57000" cy="19500"/>
              <a:chOff x="4943475" y="2905125"/>
              <a:chExt cx="57000" cy="19500"/>
            </a:xfrm>
          </p:grpSpPr>
          <p:sp>
            <p:nvSpPr>
              <p:cNvPr id="833" name="Shape 83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34" name="Shape 83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35" name="Shape 835"/>
            <p:cNvGrpSpPr/>
            <p:nvPr/>
          </p:nvGrpSpPr>
          <p:grpSpPr>
            <a:xfrm>
              <a:off x="4943475" y="2981325"/>
              <a:ext cx="57000" cy="19500"/>
              <a:chOff x="4943475" y="2905125"/>
              <a:chExt cx="57000" cy="19500"/>
            </a:xfrm>
          </p:grpSpPr>
          <p:sp>
            <p:nvSpPr>
              <p:cNvPr id="836" name="Shape 836"/>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37" name="Shape 837"/>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38" name="Shape 838"/>
            <p:cNvGrpSpPr/>
            <p:nvPr/>
          </p:nvGrpSpPr>
          <p:grpSpPr>
            <a:xfrm>
              <a:off x="4943475" y="3019425"/>
              <a:ext cx="57000" cy="19500"/>
              <a:chOff x="4943475" y="2905125"/>
              <a:chExt cx="57000" cy="19500"/>
            </a:xfrm>
          </p:grpSpPr>
          <p:sp>
            <p:nvSpPr>
              <p:cNvPr id="839" name="Shape 83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40" name="Shape 84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41" name="Shape 841"/>
            <p:cNvGrpSpPr/>
            <p:nvPr/>
          </p:nvGrpSpPr>
          <p:grpSpPr>
            <a:xfrm>
              <a:off x="4943475" y="3057525"/>
              <a:ext cx="57000" cy="19500"/>
              <a:chOff x="4943475" y="2905125"/>
              <a:chExt cx="57000" cy="19500"/>
            </a:xfrm>
          </p:grpSpPr>
          <p:sp>
            <p:nvSpPr>
              <p:cNvPr id="842" name="Shape 84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43" name="Shape 84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44" name="Shape 844"/>
            <p:cNvGrpSpPr/>
            <p:nvPr/>
          </p:nvGrpSpPr>
          <p:grpSpPr>
            <a:xfrm>
              <a:off x="4943475" y="3095625"/>
              <a:ext cx="57000" cy="19500"/>
              <a:chOff x="4943475" y="2905125"/>
              <a:chExt cx="57000" cy="19500"/>
            </a:xfrm>
          </p:grpSpPr>
          <p:sp>
            <p:nvSpPr>
              <p:cNvPr id="845" name="Shape 84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46" name="Shape 84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47" name="Shape 847"/>
            <p:cNvGrpSpPr/>
            <p:nvPr/>
          </p:nvGrpSpPr>
          <p:grpSpPr>
            <a:xfrm>
              <a:off x="4943475" y="3133725"/>
              <a:ext cx="57000" cy="19500"/>
              <a:chOff x="4943475" y="2905125"/>
              <a:chExt cx="57000" cy="19500"/>
            </a:xfrm>
          </p:grpSpPr>
          <p:sp>
            <p:nvSpPr>
              <p:cNvPr id="848" name="Shape 84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49" name="Shape 84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50" name="Shape 850"/>
            <p:cNvGrpSpPr/>
            <p:nvPr/>
          </p:nvGrpSpPr>
          <p:grpSpPr>
            <a:xfrm>
              <a:off x="4943475" y="3171825"/>
              <a:ext cx="57000" cy="19500"/>
              <a:chOff x="4943475" y="2905125"/>
              <a:chExt cx="57000" cy="19500"/>
            </a:xfrm>
          </p:grpSpPr>
          <p:sp>
            <p:nvSpPr>
              <p:cNvPr id="851" name="Shape 85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52" name="Shape 85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53" name="Shape 853"/>
            <p:cNvGrpSpPr/>
            <p:nvPr/>
          </p:nvGrpSpPr>
          <p:grpSpPr>
            <a:xfrm>
              <a:off x="4943475" y="3209925"/>
              <a:ext cx="57000" cy="19500"/>
              <a:chOff x="4943475" y="2905125"/>
              <a:chExt cx="57000" cy="19500"/>
            </a:xfrm>
          </p:grpSpPr>
          <p:sp>
            <p:nvSpPr>
              <p:cNvPr id="854" name="Shape 85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55" name="Shape 85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56" name="Shape 856"/>
            <p:cNvGrpSpPr/>
            <p:nvPr/>
          </p:nvGrpSpPr>
          <p:grpSpPr>
            <a:xfrm>
              <a:off x="4943475" y="3248025"/>
              <a:ext cx="57000" cy="19500"/>
              <a:chOff x="4943475" y="2905125"/>
              <a:chExt cx="57000" cy="19500"/>
            </a:xfrm>
          </p:grpSpPr>
          <p:sp>
            <p:nvSpPr>
              <p:cNvPr id="857" name="Shape 85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58" name="Shape 85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59" name="Shape 859"/>
            <p:cNvGrpSpPr/>
            <p:nvPr/>
          </p:nvGrpSpPr>
          <p:grpSpPr>
            <a:xfrm>
              <a:off x="4943475" y="3286125"/>
              <a:ext cx="57000" cy="19500"/>
              <a:chOff x="4943475" y="2905125"/>
              <a:chExt cx="57000" cy="19500"/>
            </a:xfrm>
          </p:grpSpPr>
          <p:sp>
            <p:nvSpPr>
              <p:cNvPr id="860" name="Shape 86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61" name="Shape 86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62" name="Shape 862"/>
            <p:cNvGrpSpPr/>
            <p:nvPr/>
          </p:nvGrpSpPr>
          <p:grpSpPr>
            <a:xfrm>
              <a:off x="4943475" y="3324225"/>
              <a:ext cx="57000" cy="19500"/>
              <a:chOff x="4943475" y="2905125"/>
              <a:chExt cx="57000" cy="19500"/>
            </a:xfrm>
          </p:grpSpPr>
          <p:sp>
            <p:nvSpPr>
              <p:cNvPr id="863" name="Shape 863"/>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64" name="Shape 864"/>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grpSp>
        <p:nvGrpSpPr>
          <p:cNvPr id="865" name="Shape 865"/>
          <p:cNvGrpSpPr/>
          <p:nvPr/>
        </p:nvGrpSpPr>
        <p:grpSpPr>
          <a:xfrm>
            <a:off x="95250" y="4812613"/>
            <a:ext cx="57000" cy="324300"/>
            <a:chOff x="4943475" y="2867025"/>
            <a:chExt cx="57000" cy="324300"/>
          </a:xfrm>
        </p:grpSpPr>
        <p:sp>
          <p:nvSpPr>
            <p:cNvPr id="866" name="Shape 866"/>
            <p:cNvSpPr/>
            <p:nvPr/>
          </p:nvSpPr>
          <p:spPr>
            <a:xfrm>
              <a:off x="49434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67" name="Shape 867"/>
            <p:cNvSpPr/>
            <p:nvPr/>
          </p:nvSpPr>
          <p:spPr>
            <a:xfrm>
              <a:off x="4981575" y="28670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868" name="Shape 868"/>
            <p:cNvGrpSpPr/>
            <p:nvPr/>
          </p:nvGrpSpPr>
          <p:grpSpPr>
            <a:xfrm>
              <a:off x="4943475" y="2905125"/>
              <a:ext cx="57000" cy="19500"/>
              <a:chOff x="4943475" y="2905125"/>
              <a:chExt cx="57000" cy="19500"/>
            </a:xfrm>
          </p:grpSpPr>
          <p:sp>
            <p:nvSpPr>
              <p:cNvPr id="869" name="Shape 869"/>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70" name="Shape 870"/>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71" name="Shape 871"/>
            <p:cNvGrpSpPr/>
            <p:nvPr/>
          </p:nvGrpSpPr>
          <p:grpSpPr>
            <a:xfrm>
              <a:off x="4943475" y="2943225"/>
              <a:ext cx="57000" cy="19500"/>
              <a:chOff x="4943475" y="2905125"/>
              <a:chExt cx="57000" cy="19500"/>
            </a:xfrm>
          </p:grpSpPr>
          <p:sp>
            <p:nvSpPr>
              <p:cNvPr id="872" name="Shape 872"/>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73" name="Shape 873"/>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74" name="Shape 874"/>
            <p:cNvGrpSpPr/>
            <p:nvPr/>
          </p:nvGrpSpPr>
          <p:grpSpPr>
            <a:xfrm>
              <a:off x="4943475" y="2981325"/>
              <a:ext cx="57000" cy="19500"/>
              <a:chOff x="4943475" y="2905125"/>
              <a:chExt cx="57000" cy="19500"/>
            </a:xfrm>
          </p:grpSpPr>
          <p:sp>
            <p:nvSpPr>
              <p:cNvPr id="875" name="Shape 875"/>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76" name="Shape 876"/>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77" name="Shape 877"/>
            <p:cNvGrpSpPr/>
            <p:nvPr/>
          </p:nvGrpSpPr>
          <p:grpSpPr>
            <a:xfrm>
              <a:off x="4943475" y="3019425"/>
              <a:ext cx="57000" cy="19500"/>
              <a:chOff x="4943475" y="2905125"/>
              <a:chExt cx="57000" cy="19500"/>
            </a:xfrm>
          </p:grpSpPr>
          <p:sp>
            <p:nvSpPr>
              <p:cNvPr id="878" name="Shape 878"/>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79" name="Shape 879"/>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80" name="Shape 880"/>
            <p:cNvGrpSpPr/>
            <p:nvPr/>
          </p:nvGrpSpPr>
          <p:grpSpPr>
            <a:xfrm>
              <a:off x="4943475" y="3057525"/>
              <a:ext cx="57000" cy="19500"/>
              <a:chOff x="4943475" y="2905125"/>
              <a:chExt cx="57000" cy="19500"/>
            </a:xfrm>
          </p:grpSpPr>
          <p:sp>
            <p:nvSpPr>
              <p:cNvPr id="881" name="Shape 881"/>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82" name="Shape 882"/>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83" name="Shape 883"/>
            <p:cNvGrpSpPr/>
            <p:nvPr/>
          </p:nvGrpSpPr>
          <p:grpSpPr>
            <a:xfrm>
              <a:off x="4943475" y="3095625"/>
              <a:ext cx="57000" cy="19500"/>
              <a:chOff x="4943475" y="2905125"/>
              <a:chExt cx="57000" cy="19500"/>
            </a:xfrm>
          </p:grpSpPr>
          <p:sp>
            <p:nvSpPr>
              <p:cNvPr id="884" name="Shape 884"/>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85" name="Shape 885"/>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86" name="Shape 886"/>
            <p:cNvGrpSpPr/>
            <p:nvPr/>
          </p:nvGrpSpPr>
          <p:grpSpPr>
            <a:xfrm>
              <a:off x="4943475" y="3133725"/>
              <a:ext cx="57000" cy="19500"/>
              <a:chOff x="4943475" y="2905125"/>
              <a:chExt cx="57000" cy="19500"/>
            </a:xfrm>
          </p:grpSpPr>
          <p:sp>
            <p:nvSpPr>
              <p:cNvPr id="887" name="Shape 887"/>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88" name="Shape 888"/>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nvGrpSpPr>
            <p:cNvPr id="889" name="Shape 889"/>
            <p:cNvGrpSpPr/>
            <p:nvPr/>
          </p:nvGrpSpPr>
          <p:grpSpPr>
            <a:xfrm>
              <a:off x="4943475" y="3171825"/>
              <a:ext cx="57000" cy="19500"/>
              <a:chOff x="4943475" y="2905125"/>
              <a:chExt cx="57000" cy="19500"/>
            </a:xfrm>
          </p:grpSpPr>
          <p:sp>
            <p:nvSpPr>
              <p:cNvPr id="890" name="Shape 890"/>
              <p:cNvSpPr/>
              <p:nvPr/>
            </p:nvSpPr>
            <p:spPr>
              <a:xfrm>
                <a:off x="49434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sp>
            <p:nvSpPr>
              <p:cNvPr id="891" name="Shape 891"/>
              <p:cNvSpPr/>
              <p:nvPr/>
            </p:nvSpPr>
            <p:spPr>
              <a:xfrm>
                <a:off x="4981575" y="2905125"/>
                <a:ext cx="18900" cy="19500"/>
              </a:xfrm>
              <a:prstGeom prst="rect">
                <a:avLst/>
              </a:prstGeom>
              <a:solidFill>
                <a:srgbClr val="666666"/>
              </a:solidFill>
              <a:ln>
                <a:noFill/>
              </a:ln>
            </p:spPr>
            <p:txBody>
              <a:bodyPr anchorCtr="0" anchor="ctr" bIns="91425" lIns="91425" rIns="91425" wrap="square" tIns="91425">
                <a:noAutofit/>
              </a:bodyPr>
              <a:lstStyle/>
              <a:p>
                <a:pPr indent="0" lvl="0" marL="0">
                  <a:spcBef>
                    <a:spcPts val="0"/>
                  </a:spcBef>
                  <a:buNone/>
                </a:pPr>
                <a:r>
                  <a:t/>
                </a:r>
                <a:endParaRPr/>
              </a:p>
            </p:txBody>
          </p:sp>
        </p:grpSp>
      </p:gr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Experience Principles">
    <p:spTree>
      <p:nvGrpSpPr>
        <p:cNvPr id="1670" name="Shape 1670"/>
        <p:cNvGrpSpPr/>
        <p:nvPr/>
      </p:nvGrpSpPr>
      <p:grpSpPr>
        <a:xfrm>
          <a:off x="0" y="0"/>
          <a:ext cx="0" cy="0"/>
          <a:chOff x="0" y="0"/>
          <a:chExt cx="0" cy="0"/>
        </a:xfrm>
      </p:grpSpPr>
      <p:sp>
        <p:nvSpPr>
          <p:cNvPr id="1671" name="Shape 1671"/>
          <p:cNvSpPr/>
          <p:nvPr/>
        </p:nvSpPr>
        <p:spPr>
          <a:xfrm flipH="1" rot="10800000">
            <a:off x="0" y="-123"/>
            <a:ext cx="9144000" cy="1373400"/>
          </a:xfrm>
          <a:prstGeom prst="rect">
            <a:avLst/>
          </a:prstGeom>
          <a:solidFill>
            <a:srgbClr val="F1F1F1"/>
          </a:solidFill>
          <a:ln>
            <a:noFill/>
          </a:ln>
        </p:spPr>
        <p:txBody>
          <a:bodyPr anchorCtr="0" anchor="ctr" bIns="19050" lIns="19050" rIns="19050" wrap="square" tIns="19050">
            <a:noAutofit/>
          </a:bodyPr>
          <a:lstStyle/>
          <a:p>
            <a:pPr indent="0" lvl="0" marL="0" marR="0" rtl="0" algn="ctr">
              <a:lnSpc>
                <a:spcPct val="100000"/>
              </a:lnSpc>
              <a:spcBef>
                <a:spcPts val="0"/>
              </a:spcBef>
              <a:spcAft>
                <a:spcPts val="0"/>
              </a:spcAft>
              <a:buClr>
                <a:srgbClr val="F1F1F1"/>
              </a:buClr>
              <a:buFont typeface="Arial"/>
              <a:buNone/>
            </a:pPr>
            <a:r>
              <a:t/>
            </a:r>
            <a:endParaRPr b="0" i="0" sz="1100" u="none" cap="none" strike="noStrike">
              <a:solidFill>
                <a:srgbClr val="F1F1F1"/>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ersonas">
    <p:spTree>
      <p:nvGrpSpPr>
        <p:cNvPr id="1672" name="Shape 1672"/>
        <p:cNvGrpSpPr/>
        <p:nvPr/>
      </p:nvGrpSpPr>
      <p:grpSpPr>
        <a:xfrm>
          <a:off x="0" y="0"/>
          <a:ext cx="0" cy="0"/>
          <a:chOff x="0" y="0"/>
          <a:chExt cx="0" cy="0"/>
        </a:xfrm>
      </p:grpSpPr>
      <p:sp>
        <p:nvSpPr>
          <p:cNvPr id="1673" name="Shape 1673"/>
          <p:cNvSpPr/>
          <p:nvPr/>
        </p:nvSpPr>
        <p:spPr>
          <a:xfrm flipH="1" rot="10800000">
            <a:off x="0" y="-123"/>
            <a:ext cx="9144000" cy="1373400"/>
          </a:xfrm>
          <a:prstGeom prst="rect">
            <a:avLst/>
          </a:prstGeom>
          <a:solidFill>
            <a:srgbClr val="F1F1F1"/>
          </a:solidFill>
          <a:ln>
            <a:noFill/>
          </a:ln>
        </p:spPr>
        <p:txBody>
          <a:bodyPr anchorCtr="0" anchor="ctr" bIns="19050" lIns="19050" rIns="19050" wrap="square" tIns="19050">
            <a:noAutofit/>
          </a:bodyPr>
          <a:lstStyle/>
          <a:p>
            <a:pPr indent="0" lvl="0" marL="0" marR="0" rtl="0" algn="ctr">
              <a:lnSpc>
                <a:spcPct val="100000"/>
              </a:lnSpc>
              <a:spcBef>
                <a:spcPts val="0"/>
              </a:spcBef>
              <a:spcAft>
                <a:spcPts val="0"/>
              </a:spcAft>
              <a:buClr>
                <a:srgbClr val="F1F1F1"/>
              </a:buClr>
              <a:buFont typeface="Arial"/>
              <a:buNone/>
            </a:pPr>
            <a:r>
              <a:t/>
            </a:r>
            <a:endParaRPr b="0" i="0" sz="1100" u="none" cap="none" strike="noStrike">
              <a:solidFill>
                <a:srgbClr val="F1F1F1"/>
              </a:solidFill>
              <a:latin typeface="Arial"/>
              <a:ea typeface="Arial"/>
              <a:cs typeface="Arial"/>
              <a:sym typeface="Arial"/>
            </a:endParaRPr>
          </a:p>
        </p:txBody>
      </p:sp>
      <p:sp>
        <p:nvSpPr>
          <p:cNvPr id="1674" name="Shape 1674"/>
          <p:cNvSpPr txBox="1"/>
          <p:nvPr/>
        </p:nvSpPr>
        <p:spPr>
          <a:xfrm>
            <a:off x="874603" y="437138"/>
            <a:ext cx="3204000" cy="430500"/>
          </a:xfrm>
          <a:prstGeom prst="rect">
            <a:avLst/>
          </a:prstGeom>
          <a:solidFill>
            <a:srgbClr val="F1F1F1"/>
          </a:solidFill>
          <a:ln>
            <a:noFill/>
          </a:ln>
        </p:spPr>
        <p:txBody>
          <a:bodyPr anchorCtr="0" anchor="t" bIns="34275" lIns="34275" rIns="34275" wrap="square" tIns="34275">
            <a:noAutofit/>
          </a:bodyPr>
          <a:lstStyle/>
          <a:p>
            <a:pPr indent="0" lvl="0" marL="0" rtl="0">
              <a:spcBef>
                <a:spcPts val="0"/>
              </a:spcBef>
              <a:buNone/>
            </a:pPr>
            <a:r>
              <a:rPr lang="en" sz="2600">
                <a:latin typeface="Helvetica Neue"/>
                <a:ea typeface="Helvetica Neue"/>
                <a:cs typeface="Helvetica Neue"/>
                <a:sym typeface="Helvetica Neue"/>
              </a:rPr>
              <a:t>Personas</a:t>
            </a: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Design w/ Context">
    <p:spTree>
      <p:nvGrpSpPr>
        <p:cNvPr id="1675" name="Shape 1675"/>
        <p:cNvGrpSpPr/>
        <p:nvPr/>
      </p:nvGrpSpPr>
      <p:grpSpPr>
        <a:xfrm>
          <a:off x="0" y="0"/>
          <a:ext cx="0" cy="0"/>
          <a:chOff x="0" y="0"/>
          <a:chExt cx="0" cy="0"/>
        </a:xfrm>
      </p:grpSpPr>
      <p:sp>
        <p:nvSpPr>
          <p:cNvPr id="1676" name="Shape 1676"/>
          <p:cNvSpPr txBox="1"/>
          <p:nvPr>
            <p:ph type="title"/>
          </p:nvPr>
        </p:nvSpPr>
        <p:spPr>
          <a:xfrm>
            <a:off x="806325" y="377425"/>
            <a:ext cx="3204000" cy="512400"/>
          </a:xfrm>
          <a:prstGeom prst="rect">
            <a:avLst/>
          </a:prstGeom>
          <a:noFill/>
          <a:ln>
            <a:noFill/>
          </a:ln>
        </p:spPr>
        <p:txBody>
          <a:bodyPr anchorCtr="0" anchor="t" bIns="91425" lIns="91425" rIns="91425" wrap="square" tIns="91425"/>
          <a:lstStyle>
            <a:lvl1pPr lvl="0" rtl="0">
              <a:lnSpc>
                <a:spcPct val="100000"/>
              </a:lnSpc>
              <a:spcBef>
                <a:spcPts val="0"/>
              </a:spcBef>
              <a:buNone/>
              <a:defRPr sz="2600">
                <a:latin typeface="Helvetica Neue"/>
                <a:ea typeface="Helvetica Neue"/>
                <a:cs typeface="Helvetica Neue"/>
                <a:sym typeface="Helvetica Neue"/>
              </a:defRPr>
            </a:lvl1pPr>
            <a:lvl2pPr lvl="1" rtl="0">
              <a:lnSpc>
                <a:spcPct val="100000"/>
              </a:lnSpc>
              <a:spcBef>
                <a:spcPts val="0"/>
              </a:spcBef>
              <a:buNone/>
              <a:defRPr sz="2600">
                <a:latin typeface="Helvetica Neue"/>
                <a:ea typeface="Helvetica Neue"/>
                <a:cs typeface="Helvetica Neue"/>
                <a:sym typeface="Helvetica Neue"/>
              </a:defRPr>
            </a:lvl2pPr>
            <a:lvl3pPr lvl="2" rtl="0">
              <a:lnSpc>
                <a:spcPct val="100000"/>
              </a:lnSpc>
              <a:spcBef>
                <a:spcPts val="0"/>
              </a:spcBef>
              <a:buNone/>
              <a:defRPr sz="2600">
                <a:latin typeface="Helvetica Neue"/>
                <a:ea typeface="Helvetica Neue"/>
                <a:cs typeface="Helvetica Neue"/>
                <a:sym typeface="Helvetica Neue"/>
              </a:defRPr>
            </a:lvl3pPr>
            <a:lvl4pPr lvl="3" rtl="0">
              <a:lnSpc>
                <a:spcPct val="100000"/>
              </a:lnSpc>
              <a:spcBef>
                <a:spcPts val="0"/>
              </a:spcBef>
              <a:buNone/>
              <a:defRPr sz="2600">
                <a:latin typeface="Helvetica Neue"/>
                <a:ea typeface="Helvetica Neue"/>
                <a:cs typeface="Helvetica Neue"/>
                <a:sym typeface="Helvetica Neue"/>
              </a:defRPr>
            </a:lvl4pPr>
            <a:lvl5pPr lvl="4" rtl="0">
              <a:lnSpc>
                <a:spcPct val="100000"/>
              </a:lnSpc>
              <a:spcBef>
                <a:spcPts val="0"/>
              </a:spcBef>
              <a:buNone/>
              <a:defRPr sz="2600">
                <a:latin typeface="Helvetica Neue"/>
                <a:ea typeface="Helvetica Neue"/>
                <a:cs typeface="Helvetica Neue"/>
                <a:sym typeface="Helvetica Neue"/>
              </a:defRPr>
            </a:lvl5pPr>
            <a:lvl6pPr lvl="5" rtl="0">
              <a:lnSpc>
                <a:spcPct val="100000"/>
              </a:lnSpc>
              <a:spcBef>
                <a:spcPts val="0"/>
              </a:spcBef>
              <a:buNone/>
              <a:defRPr sz="2600">
                <a:latin typeface="Helvetica Neue"/>
                <a:ea typeface="Helvetica Neue"/>
                <a:cs typeface="Helvetica Neue"/>
                <a:sym typeface="Helvetica Neue"/>
              </a:defRPr>
            </a:lvl6pPr>
            <a:lvl7pPr lvl="6" rtl="0">
              <a:lnSpc>
                <a:spcPct val="100000"/>
              </a:lnSpc>
              <a:spcBef>
                <a:spcPts val="0"/>
              </a:spcBef>
              <a:buNone/>
              <a:defRPr sz="2600">
                <a:latin typeface="Helvetica Neue"/>
                <a:ea typeface="Helvetica Neue"/>
                <a:cs typeface="Helvetica Neue"/>
                <a:sym typeface="Helvetica Neue"/>
              </a:defRPr>
            </a:lvl7pPr>
            <a:lvl8pPr lvl="7" rtl="0">
              <a:lnSpc>
                <a:spcPct val="100000"/>
              </a:lnSpc>
              <a:spcBef>
                <a:spcPts val="0"/>
              </a:spcBef>
              <a:buNone/>
              <a:defRPr sz="2600">
                <a:latin typeface="Helvetica Neue"/>
                <a:ea typeface="Helvetica Neue"/>
                <a:cs typeface="Helvetica Neue"/>
                <a:sym typeface="Helvetica Neue"/>
              </a:defRPr>
            </a:lvl8pPr>
            <a:lvl9pPr lvl="8" rtl="0">
              <a:lnSpc>
                <a:spcPct val="100000"/>
              </a:lnSpc>
              <a:spcBef>
                <a:spcPts val="0"/>
              </a:spcBef>
              <a:buNone/>
              <a:defRPr sz="2600">
                <a:latin typeface="Helvetica Neue"/>
                <a:ea typeface="Helvetica Neue"/>
                <a:cs typeface="Helvetica Neue"/>
                <a:sym typeface="Helvetica Neue"/>
              </a:defRPr>
            </a:lvl9pPr>
          </a:lstStyle>
          <a:p/>
        </p:txBody>
      </p:sp>
      <p:sp>
        <p:nvSpPr>
          <p:cNvPr id="1677" name="Shape 1677"/>
          <p:cNvSpPr/>
          <p:nvPr/>
        </p:nvSpPr>
        <p:spPr>
          <a:xfrm>
            <a:off x="4572000" y="0"/>
            <a:ext cx="4572000" cy="5143500"/>
          </a:xfrm>
          <a:prstGeom prst="rect">
            <a:avLst/>
          </a:prstGeom>
          <a:solidFill>
            <a:srgbClr val="F1F1F1"/>
          </a:solidFill>
          <a:ln>
            <a:noFill/>
          </a:ln>
        </p:spPr>
        <p:txBody>
          <a:bodyPr anchorCtr="0" anchor="ctr" bIns="34275" lIns="34275" rIns="34275" wrap="square" tIns="34275">
            <a:noAutofit/>
          </a:bodyPr>
          <a:lstStyle/>
          <a:p>
            <a:pPr indent="0" lvl="0" marL="0">
              <a:spcBef>
                <a:spcPts val="0"/>
              </a:spcBef>
              <a:buNone/>
            </a:pPr>
            <a:r>
              <a:t/>
            </a:r>
            <a:endParaRPr/>
          </a:p>
        </p:txBody>
      </p:sp>
      <p:sp>
        <p:nvSpPr>
          <p:cNvPr id="1678" name="Shape 1678"/>
          <p:cNvSpPr txBox="1"/>
          <p:nvPr>
            <p:ph idx="2" type="title"/>
          </p:nvPr>
        </p:nvSpPr>
        <p:spPr>
          <a:xfrm>
            <a:off x="806325" y="828005"/>
            <a:ext cx="3204000" cy="363300"/>
          </a:xfrm>
          <a:prstGeom prst="rect">
            <a:avLst/>
          </a:prstGeom>
          <a:noFill/>
          <a:ln>
            <a:noFill/>
          </a:ln>
        </p:spPr>
        <p:txBody>
          <a:bodyPr anchorCtr="0" anchor="t" bIns="91425" lIns="91425" rIns="91425" wrap="square" tIns="91425"/>
          <a:lstStyle>
            <a:lvl1pPr lvl="0" rtl="0">
              <a:lnSpc>
                <a:spcPct val="135000"/>
              </a:lnSpc>
              <a:spcBef>
                <a:spcPts val="0"/>
              </a:spcBef>
              <a:buNone/>
              <a:defRPr>
                <a:solidFill>
                  <a:srgbClr val="12939A"/>
                </a:solidFill>
                <a:latin typeface="Helvetica Neue"/>
                <a:ea typeface="Helvetica Neue"/>
                <a:cs typeface="Helvetica Neue"/>
                <a:sym typeface="Helvetica Neue"/>
              </a:defRPr>
            </a:lvl1pPr>
            <a:lvl2pPr lvl="1" rtl="0">
              <a:lnSpc>
                <a:spcPct val="135000"/>
              </a:lnSpc>
              <a:spcBef>
                <a:spcPts val="0"/>
              </a:spcBef>
              <a:buNone/>
              <a:defRPr>
                <a:solidFill>
                  <a:srgbClr val="12939A"/>
                </a:solidFill>
                <a:latin typeface="Helvetica Neue"/>
                <a:ea typeface="Helvetica Neue"/>
                <a:cs typeface="Helvetica Neue"/>
                <a:sym typeface="Helvetica Neue"/>
              </a:defRPr>
            </a:lvl2pPr>
            <a:lvl3pPr lvl="2" rtl="0">
              <a:lnSpc>
                <a:spcPct val="135000"/>
              </a:lnSpc>
              <a:spcBef>
                <a:spcPts val="0"/>
              </a:spcBef>
              <a:buNone/>
              <a:defRPr>
                <a:solidFill>
                  <a:srgbClr val="12939A"/>
                </a:solidFill>
                <a:latin typeface="Helvetica Neue"/>
                <a:ea typeface="Helvetica Neue"/>
                <a:cs typeface="Helvetica Neue"/>
                <a:sym typeface="Helvetica Neue"/>
              </a:defRPr>
            </a:lvl3pPr>
            <a:lvl4pPr lvl="3" rtl="0">
              <a:lnSpc>
                <a:spcPct val="135000"/>
              </a:lnSpc>
              <a:spcBef>
                <a:spcPts val="0"/>
              </a:spcBef>
              <a:buNone/>
              <a:defRPr>
                <a:solidFill>
                  <a:srgbClr val="12939A"/>
                </a:solidFill>
                <a:latin typeface="Helvetica Neue"/>
                <a:ea typeface="Helvetica Neue"/>
                <a:cs typeface="Helvetica Neue"/>
                <a:sym typeface="Helvetica Neue"/>
              </a:defRPr>
            </a:lvl4pPr>
            <a:lvl5pPr lvl="4" rtl="0">
              <a:lnSpc>
                <a:spcPct val="135000"/>
              </a:lnSpc>
              <a:spcBef>
                <a:spcPts val="0"/>
              </a:spcBef>
              <a:buNone/>
              <a:defRPr>
                <a:solidFill>
                  <a:srgbClr val="12939A"/>
                </a:solidFill>
                <a:latin typeface="Helvetica Neue"/>
                <a:ea typeface="Helvetica Neue"/>
                <a:cs typeface="Helvetica Neue"/>
                <a:sym typeface="Helvetica Neue"/>
              </a:defRPr>
            </a:lvl5pPr>
            <a:lvl6pPr lvl="5" rtl="0">
              <a:lnSpc>
                <a:spcPct val="135000"/>
              </a:lnSpc>
              <a:spcBef>
                <a:spcPts val="0"/>
              </a:spcBef>
              <a:buNone/>
              <a:defRPr>
                <a:solidFill>
                  <a:srgbClr val="12939A"/>
                </a:solidFill>
                <a:latin typeface="Helvetica Neue"/>
                <a:ea typeface="Helvetica Neue"/>
                <a:cs typeface="Helvetica Neue"/>
                <a:sym typeface="Helvetica Neue"/>
              </a:defRPr>
            </a:lvl6pPr>
            <a:lvl7pPr lvl="6" rtl="0">
              <a:lnSpc>
                <a:spcPct val="135000"/>
              </a:lnSpc>
              <a:spcBef>
                <a:spcPts val="0"/>
              </a:spcBef>
              <a:buNone/>
              <a:defRPr>
                <a:solidFill>
                  <a:srgbClr val="12939A"/>
                </a:solidFill>
                <a:latin typeface="Helvetica Neue"/>
                <a:ea typeface="Helvetica Neue"/>
                <a:cs typeface="Helvetica Neue"/>
                <a:sym typeface="Helvetica Neue"/>
              </a:defRPr>
            </a:lvl7pPr>
            <a:lvl8pPr lvl="7" rtl="0">
              <a:lnSpc>
                <a:spcPct val="135000"/>
              </a:lnSpc>
              <a:spcBef>
                <a:spcPts val="0"/>
              </a:spcBef>
              <a:buNone/>
              <a:defRPr>
                <a:solidFill>
                  <a:srgbClr val="12939A"/>
                </a:solidFill>
                <a:latin typeface="Helvetica Neue"/>
                <a:ea typeface="Helvetica Neue"/>
                <a:cs typeface="Helvetica Neue"/>
                <a:sym typeface="Helvetica Neue"/>
              </a:defRPr>
            </a:lvl8pPr>
            <a:lvl9pPr lvl="8" rtl="0">
              <a:lnSpc>
                <a:spcPct val="135000"/>
              </a:lnSpc>
              <a:spcBef>
                <a:spcPts val="0"/>
              </a:spcBef>
              <a:buNone/>
              <a:defRPr>
                <a:solidFill>
                  <a:srgbClr val="12939A"/>
                </a:solidFill>
                <a:latin typeface="Helvetica Neue"/>
                <a:ea typeface="Helvetica Neue"/>
                <a:cs typeface="Helvetica Neue"/>
                <a:sym typeface="Helvetica Neue"/>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 Experiments &amp; Analytics">
    <p:bg>
      <p:bgPr>
        <a:solidFill>
          <a:srgbClr val="0F4E65"/>
        </a:solidFill>
      </p:bgPr>
    </p:bg>
    <p:spTree>
      <p:nvGrpSpPr>
        <p:cNvPr id="1679" name="Shape 1679"/>
        <p:cNvGrpSpPr/>
        <p:nvPr/>
      </p:nvGrpSpPr>
      <p:grpSpPr>
        <a:xfrm>
          <a:off x="0" y="0"/>
          <a:ext cx="0" cy="0"/>
          <a:chOff x="0" y="0"/>
          <a:chExt cx="0" cy="0"/>
        </a:xfrm>
      </p:grpSpPr>
      <p:sp>
        <p:nvSpPr>
          <p:cNvPr id="1680" name="Shape 1680"/>
          <p:cNvSpPr txBox="1"/>
          <p:nvPr/>
        </p:nvSpPr>
        <p:spPr>
          <a:xfrm>
            <a:off x="2071475" y="1574500"/>
            <a:ext cx="4171500" cy="1824900"/>
          </a:xfrm>
          <a:prstGeom prst="rect">
            <a:avLst/>
          </a:prstGeom>
          <a:noFill/>
          <a:ln>
            <a:noFill/>
          </a:ln>
        </p:spPr>
        <p:txBody>
          <a:bodyPr anchorCtr="0" anchor="ctr" bIns="91425" lIns="91425" rIns="91425" wrap="square" tIns="91425">
            <a:noAutofit/>
          </a:bodyPr>
          <a:lstStyle/>
          <a:p>
            <a:pPr indent="0" lvl="0" marL="0" rtl="0">
              <a:spcBef>
                <a:spcPts val="0"/>
              </a:spcBef>
              <a:buNone/>
            </a:pPr>
            <a:r>
              <a:rPr lang="en" sz="3600">
                <a:solidFill>
                  <a:srgbClr val="FFFFFF"/>
                </a:solidFill>
                <a:latin typeface="Helvetica Neue"/>
                <a:ea typeface="Helvetica Neue"/>
                <a:cs typeface="Helvetica Neue"/>
                <a:sym typeface="Helvetica Neue"/>
              </a:rPr>
              <a:t>Experiments</a:t>
            </a:r>
          </a:p>
          <a:p>
            <a:pPr indent="0" lvl="0" marL="0" rtl="0">
              <a:spcBef>
                <a:spcPts val="0"/>
              </a:spcBef>
              <a:buNone/>
            </a:pPr>
            <a:r>
              <a:rPr lang="en" sz="3600">
                <a:solidFill>
                  <a:srgbClr val="FFFFFF"/>
                </a:solidFill>
                <a:latin typeface="Helvetica Neue"/>
                <a:ea typeface="Helvetica Neue"/>
                <a:cs typeface="Helvetica Neue"/>
                <a:sym typeface="Helvetica Neue"/>
              </a:rPr>
              <a:t>&amp; Analytics</a:t>
            </a:r>
          </a:p>
        </p:txBody>
      </p:sp>
      <p:sp>
        <p:nvSpPr>
          <p:cNvPr id="1681" name="Shape 1681"/>
          <p:cNvSpPr txBox="1"/>
          <p:nvPr/>
        </p:nvSpPr>
        <p:spPr>
          <a:xfrm>
            <a:off x="928225" y="1572825"/>
            <a:ext cx="871200" cy="1824900"/>
          </a:xfrm>
          <a:prstGeom prst="rect">
            <a:avLst/>
          </a:prstGeom>
          <a:noFill/>
          <a:ln>
            <a:noFill/>
          </a:ln>
        </p:spPr>
        <p:txBody>
          <a:bodyPr anchorCtr="0" anchor="ctr" bIns="91425" lIns="91425" rIns="91425" wrap="square" tIns="91425">
            <a:noAutofit/>
          </a:bodyPr>
          <a:lstStyle/>
          <a:p>
            <a:pPr indent="0" lvl="0" marL="0" rtl="0" algn="r">
              <a:spcBef>
                <a:spcPts val="0"/>
              </a:spcBef>
              <a:buNone/>
            </a:pPr>
            <a:r>
              <a:rPr lang="en" sz="9600">
                <a:solidFill>
                  <a:srgbClr val="FFFFFF"/>
                </a:solidFill>
                <a:latin typeface="Helvetica Neue"/>
                <a:ea typeface="Helvetica Neue"/>
                <a:cs typeface="Helvetica Neue"/>
                <a:sym typeface="Helvetica Neue"/>
              </a:rPr>
              <a:t>4</a:t>
            </a: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Analytics">
    <p:spTree>
      <p:nvGrpSpPr>
        <p:cNvPr id="1682" name="Shape 1682"/>
        <p:cNvGrpSpPr/>
        <p:nvPr/>
      </p:nvGrpSpPr>
      <p:grpSpPr>
        <a:xfrm>
          <a:off x="0" y="0"/>
          <a:ext cx="0" cy="0"/>
          <a:chOff x="0" y="0"/>
          <a:chExt cx="0" cy="0"/>
        </a:xfrm>
      </p:grpSpPr>
      <p:grpSp>
        <p:nvGrpSpPr>
          <p:cNvPr id="1683" name="Shape 1683"/>
          <p:cNvGrpSpPr/>
          <p:nvPr/>
        </p:nvGrpSpPr>
        <p:grpSpPr>
          <a:xfrm>
            <a:off x="0" y="-123"/>
            <a:ext cx="9144000" cy="1373400"/>
            <a:chOff x="0" y="-123"/>
            <a:chExt cx="9144000" cy="1373400"/>
          </a:xfrm>
        </p:grpSpPr>
        <p:sp>
          <p:nvSpPr>
            <p:cNvPr id="1684" name="Shape 1684"/>
            <p:cNvSpPr/>
            <p:nvPr/>
          </p:nvSpPr>
          <p:spPr>
            <a:xfrm flipH="1" rot="10800000">
              <a:off x="0" y="-123"/>
              <a:ext cx="9144000" cy="1373400"/>
            </a:xfrm>
            <a:prstGeom prst="rect">
              <a:avLst/>
            </a:prstGeom>
            <a:solidFill>
              <a:srgbClr val="F1F1F1"/>
            </a:solidFill>
            <a:ln>
              <a:noFill/>
            </a:ln>
          </p:spPr>
          <p:txBody>
            <a:bodyPr anchorCtr="0" anchor="ctr" bIns="19050" lIns="19050" rIns="19050" wrap="square" tIns="19050">
              <a:noAutofit/>
            </a:bodyPr>
            <a:lstStyle/>
            <a:p>
              <a:pPr indent="0" lvl="0" marL="0" marR="0" rtl="0" algn="ctr">
                <a:lnSpc>
                  <a:spcPct val="100000"/>
                </a:lnSpc>
                <a:spcBef>
                  <a:spcPts val="0"/>
                </a:spcBef>
                <a:spcAft>
                  <a:spcPts val="0"/>
                </a:spcAft>
                <a:buClr>
                  <a:srgbClr val="F1F1F1"/>
                </a:buClr>
                <a:buFont typeface="Arial"/>
                <a:buNone/>
              </a:pPr>
              <a:r>
                <a:t/>
              </a:r>
              <a:endParaRPr b="0" i="0" sz="1100" u="none" cap="none" strike="noStrike">
                <a:solidFill>
                  <a:srgbClr val="F1F1F1"/>
                </a:solidFill>
                <a:latin typeface="Arial"/>
                <a:ea typeface="Arial"/>
                <a:cs typeface="Arial"/>
                <a:sym typeface="Arial"/>
              </a:endParaRPr>
            </a:p>
          </p:txBody>
        </p:sp>
        <p:sp>
          <p:nvSpPr>
            <p:cNvPr id="1685" name="Shape 1685"/>
            <p:cNvSpPr txBox="1"/>
            <p:nvPr/>
          </p:nvSpPr>
          <p:spPr>
            <a:xfrm>
              <a:off x="874597" y="437150"/>
              <a:ext cx="5990100" cy="430500"/>
            </a:xfrm>
            <a:prstGeom prst="rect">
              <a:avLst/>
            </a:prstGeom>
            <a:noFill/>
            <a:ln>
              <a:noFill/>
            </a:ln>
          </p:spPr>
          <p:txBody>
            <a:bodyPr anchorCtr="0" anchor="t" bIns="34275" lIns="34275" rIns="34275" wrap="square" tIns="34275">
              <a:noAutofit/>
            </a:bodyPr>
            <a:lstStyle/>
            <a:p>
              <a:pPr indent="0" lvl="0" marL="0" rtl="0">
                <a:spcBef>
                  <a:spcPts val="0"/>
                </a:spcBef>
                <a:buNone/>
              </a:pPr>
              <a:r>
                <a:rPr lang="en" sz="2600">
                  <a:latin typeface="Helvetica Neue"/>
                  <a:ea typeface="Helvetica Neue"/>
                  <a:cs typeface="Helvetica Neue"/>
                  <a:sym typeface="Helvetica Neue"/>
                </a:rPr>
                <a:t>Analytics</a:t>
              </a:r>
            </a:p>
          </p:txBody>
        </p:sp>
      </p:gr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 Results &amp; Next Steps">
    <p:bg>
      <p:bgPr>
        <a:solidFill>
          <a:srgbClr val="0F4E65"/>
        </a:solidFill>
      </p:bgPr>
    </p:bg>
    <p:spTree>
      <p:nvGrpSpPr>
        <p:cNvPr id="1686" name="Shape 1686"/>
        <p:cNvGrpSpPr/>
        <p:nvPr/>
      </p:nvGrpSpPr>
      <p:grpSpPr>
        <a:xfrm>
          <a:off x="0" y="0"/>
          <a:ext cx="0" cy="0"/>
          <a:chOff x="0" y="0"/>
          <a:chExt cx="0" cy="0"/>
        </a:xfrm>
      </p:grpSpPr>
      <p:sp>
        <p:nvSpPr>
          <p:cNvPr id="1687" name="Shape 1687"/>
          <p:cNvSpPr txBox="1"/>
          <p:nvPr/>
        </p:nvSpPr>
        <p:spPr>
          <a:xfrm>
            <a:off x="2071475" y="1574500"/>
            <a:ext cx="4171500" cy="1824900"/>
          </a:xfrm>
          <a:prstGeom prst="rect">
            <a:avLst/>
          </a:prstGeom>
          <a:noFill/>
          <a:ln>
            <a:noFill/>
          </a:ln>
        </p:spPr>
        <p:txBody>
          <a:bodyPr anchorCtr="0" anchor="ctr" bIns="91425" lIns="91425" rIns="91425" wrap="square" tIns="91425">
            <a:noAutofit/>
          </a:bodyPr>
          <a:lstStyle/>
          <a:p>
            <a:pPr indent="0" lvl="0" marL="0" rtl="0">
              <a:spcBef>
                <a:spcPts val="0"/>
              </a:spcBef>
              <a:buNone/>
            </a:pPr>
            <a:r>
              <a:rPr lang="en" sz="3600">
                <a:solidFill>
                  <a:srgbClr val="FFFFFF"/>
                </a:solidFill>
                <a:latin typeface="Helvetica Neue"/>
                <a:ea typeface="Helvetica Neue"/>
                <a:cs typeface="Helvetica Neue"/>
                <a:sym typeface="Helvetica Neue"/>
              </a:rPr>
              <a:t>Results &amp;</a:t>
            </a:r>
          </a:p>
          <a:p>
            <a:pPr indent="0" lvl="0" marL="0" rtl="0">
              <a:spcBef>
                <a:spcPts val="0"/>
              </a:spcBef>
              <a:buNone/>
            </a:pPr>
            <a:r>
              <a:rPr lang="en" sz="3600">
                <a:solidFill>
                  <a:srgbClr val="FFFFFF"/>
                </a:solidFill>
                <a:latin typeface="Helvetica Neue"/>
                <a:ea typeface="Helvetica Neue"/>
                <a:cs typeface="Helvetica Neue"/>
                <a:sym typeface="Helvetica Neue"/>
              </a:rPr>
              <a:t>Next Steps</a:t>
            </a:r>
          </a:p>
        </p:txBody>
      </p:sp>
      <p:sp>
        <p:nvSpPr>
          <p:cNvPr id="1688" name="Shape 1688"/>
          <p:cNvSpPr txBox="1"/>
          <p:nvPr/>
        </p:nvSpPr>
        <p:spPr>
          <a:xfrm>
            <a:off x="928225" y="1572825"/>
            <a:ext cx="871200" cy="1824900"/>
          </a:xfrm>
          <a:prstGeom prst="rect">
            <a:avLst/>
          </a:prstGeom>
          <a:noFill/>
          <a:ln>
            <a:noFill/>
          </a:ln>
        </p:spPr>
        <p:txBody>
          <a:bodyPr anchorCtr="0" anchor="ctr" bIns="91425" lIns="91425" rIns="91425" wrap="square" tIns="91425">
            <a:noAutofit/>
          </a:bodyPr>
          <a:lstStyle/>
          <a:p>
            <a:pPr indent="0" lvl="0" marL="0" rtl="0" algn="r">
              <a:spcBef>
                <a:spcPts val="0"/>
              </a:spcBef>
              <a:buNone/>
            </a:pPr>
            <a:r>
              <a:rPr lang="en" sz="9600">
                <a:solidFill>
                  <a:srgbClr val="FFFFFF"/>
                </a:solidFill>
                <a:latin typeface="Helvetica Neue"/>
                <a:ea typeface="Helvetica Neue"/>
                <a:cs typeface="Helvetica Neue"/>
                <a:sym typeface="Helvetica Neue"/>
              </a:rPr>
              <a:t>5</a:t>
            </a: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hank You">
    <p:spTree>
      <p:nvGrpSpPr>
        <p:cNvPr id="1689" name="Shape 1689"/>
        <p:cNvGrpSpPr/>
        <p:nvPr/>
      </p:nvGrpSpPr>
      <p:grpSpPr>
        <a:xfrm>
          <a:off x="0" y="0"/>
          <a:ext cx="0" cy="0"/>
          <a:chOff x="0" y="0"/>
          <a:chExt cx="0" cy="0"/>
        </a:xfrm>
      </p:grpSpPr>
      <p:sp>
        <p:nvSpPr>
          <p:cNvPr id="1690" name="Shape 1690"/>
          <p:cNvSpPr txBox="1"/>
          <p:nvPr/>
        </p:nvSpPr>
        <p:spPr>
          <a:xfrm>
            <a:off x="700556" y="971503"/>
            <a:ext cx="3729000" cy="984300"/>
          </a:xfrm>
          <a:prstGeom prst="rect">
            <a:avLst/>
          </a:prstGeom>
          <a:noFill/>
          <a:ln>
            <a:noFill/>
          </a:ln>
        </p:spPr>
        <p:txBody>
          <a:bodyPr anchorCtr="0" anchor="b" bIns="34275" lIns="34275" rIns="34275" wrap="square" tIns="34275">
            <a:noAutofit/>
          </a:bodyPr>
          <a:lstStyle/>
          <a:p>
            <a:pPr indent="0" lvl="0" marL="0" rtl="0">
              <a:lnSpc>
                <a:spcPct val="90000"/>
              </a:lnSpc>
              <a:spcBef>
                <a:spcPts val="0"/>
              </a:spcBef>
              <a:buNone/>
            </a:pPr>
            <a:r>
              <a:rPr lang="en" sz="2900">
                <a:latin typeface="Helvetica Neue"/>
                <a:ea typeface="Helvetica Neue"/>
                <a:cs typeface="Helvetica Neue"/>
                <a:sym typeface="Helvetica Neue"/>
              </a:rPr>
              <a:t>Thank you</a:t>
            </a:r>
          </a:p>
        </p:txBody>
      </p:sp>
      <p:sp>
        <p:nvSpPr>
          <p:cNvPr id="1691" name="Shape 1691"/>
          <p:cNvSpPr txBox="1"/>
          <p:nvPr/>
        </p:nvSpPr>
        <p:spPr>
          <a:xfrm>
            <a:off x="666652" y="2366150"/>
            <a:ext cx="2307600" cy="264600"/>
          </a:xfrm>
          <a:prstGeom prst="rect">
            <a:avLst/>
          </a:prstGeom>
          <a:noFill/>
          <a:ln>
            <a:noFill/>
          </a:ln>
        </p:spPr>
        <p:txBody>
          <a:bodyPr anchorCtr="0" anchor="ctr" bIns="91425" lIns="91425" rIns="91425" wrap="square" tIns="91425">
            <a:noAutofit/>
          </a:bodyPr>
          <a:lstStyle/>
          <a:p>
            <a:pPr indent="0" lvl="0" marL="0" rtl="0">
              <a:spcBef>
                <a:spcPts val="0"/>
              </a:spcBef>
              <a:buNone/>
            </a:pPr>
            <a:r>
              <a:rPr b="1" lang="en" sz="1000">
                <a:solidFill>
                  <a:srgbClr val="12939A"/>
                </a:solidFill>
                <a:latin typeface="Helvetica Neue"/>
                <a:ea typeface="Helvetica Neue"/>
                <a:cs typeface="Helvetica Neue"/>
                <a:sym typeface="Helvetica Neue"/>
              </a:rPr>
              <a:t>FOR QUESTIONS, CONTACT</a:t>
            </a:r>
          </a:p>
        </p:txBody>
      </p:sp>
      <p:sp>
        <p:nvSpPr>
          <p:cNvPr id="1692" name="Shape 1692"/>
          <p:cNvSpPr txBox="1"/>
          <p:nvPr>
            <p:ph idx="1" type="subTitle"/>
          </p:nvPr>
        </p:nvSpPr>
        <p:spPr>
          <a:xfrm>
            <a:off x="666650" y="2575650"/>
            <a:ext cx="4684800" cy="1826100"/>
          </a:xfrm>
          <a:prstGeom prst="rect">
            <a:avLst/>
          </a:prstGeom>
          <a:noFill/>
          <a:ln>
            <a:noFill/>
          </a:ln>
        </p:spPr>
        <p:txBody>
          <a:bodyPr anchorCtr="0" anchor="t" bIns="91425" lIns="91425" rIns="91425" wrap="square" tIns="91425"/>
          <a:lstStyle>
            <a:lvl1pPr lvl="0" rtl="0">
              <a:lnSpc>
                <a:spcPct val="120000"/>
              </a:lnSpc>
              <a:spcBef>
                <a:spcPts val="0"/>
              </a:spcBef>
              <a:buNone/>
              <a:defRPr>
                <a:solidFill>
                  <a:srgbClr val="777777"/>
                </a:solidFill>
                <a:latin typeface="Helvetica Neue"/>
                <a:ea typeface="Helvetica Neue"/>
                <a:cs typeface="Helvetica Neue"/>
                <a:sym typeface="Helvetica Neue"/>
              </a:defRPr>
            </a:lvl1pPr>
            <a:lvl2pPr lvl="1" rtl="0">
              <a:spcBef>
                <a:spcPts val="0"/>
              </a:spcBef>
              <a:buNone/>
              <a:defRPr>
                <a:solidFill>
                  <a:srgbClr val="777777"/>
                </a:solidFill>
                <a:latin typeface="Helvetica Neue"/>
                <a:ea typeface="Helvetica Neue"/>
                <a:cs typeface="Helvetica Neue"/>
                <a:sym typeface="Helvetica Neue"/>
              </a:defRPr>
            </a:lvl2pPr>
            <a:lvl3pPr lvl="2" rtl="0">
              <a:spcBef>
                <a:spcPts val="0"/>
              </a:spcBef>
              <a:buNone/>
              <a:defRPr>
                <a:solidFill>
                  <a:srgbClr val="777777"/>
                </a:solidFill>
                <a:latin typeface="Helvetica Neue"/>
                <a:ea typeface="Helvetica Neue"/>
                <a:cs typeface="Helvetica Neue"/>
                <a:sym typeface="Helvetica Neue"/>
              </a:defRPr>
            </a:lvl3pPr>
            <a:lvl4pPr lvl="3" rtl="0">
              <a:spcBef>
                <a:spcPts val="0"/>
              </a:spcBef>
              <a:buNone/>
              <a:defRPr>
                <a:solidFill>
                  <a:srgbClr val="777777"/>
                </a:solidFill>
                <a:latin typeface="Helvetica Neue"/>
                <a:ea typeface="Helvetica Neue"/>
                <a:cs typeface="Helvetica Neue"/>
                <a:sym typeface="Helvetica Neue"/>
              </a:defRPr>
            </a:lvl4pPr>
            <a:lvl5pPr lvl="4" rtl="0">
              <a:spcBef>
                <a:spcPts val="0"/>
              </a:spcBef>
              <a:buNone/>
              <a:defRPr>
                <a:solidFill>
                  <a:srgbClr val="777777"/>
                </a:solidFill>
                <a:latin typeface="Helvetica Neue"/>
                <a:ea typeface="Helvetica Neue"/>
                <a:cs typeface="Helvetica Neue"/>
                <a:sym typeface="Helvetica Neue"/>
              </a:defRPr>
            </a:lvl5pPr>
            <a:lvl6pPr lvl="5" rtl="0">
              <a:spcBef>
                <a:spcPts val="0"/>
              </a:spcBef>
              <a:buNone/>
              <a:defRPr>
                <a:solidFill>
                  <a:srgbClr val="777777"/>
                </a:solidFill>
                <a:latin typeface="Helvetica Neue"/>
                <a:ea typeface="Helvetica Neue"/>
                <a:cs typeface="Helvetica Neue"/>
                <a:sym typeface="Helvetica Neue"/>
              </a:defRPr>
            </a:lvl6pPr>
            <a:lvl7pPr lvl="6" rtl="0">
              <a:spcBef>
                <a:spcPts val="0"/>
              </a:spcBef>
              <a:buNone/>
              <a:defRPr>
                <a:solidFill>
                  <a:srgbClr val="777777"/>
                </a:solidFill>
                <a:latin typeface="Helvetica Neue"/>
                <a:ea typeface="Helvetica Neue"/>
                <a:cs typeface="Helvetica Neue"/>
                <a:sym typeface="Helvetica Neue"/>
              </a:defRPr>
            </a:lvl7pPr>
            <a:lvl8pPr lvl="7" rtl="0">
              <a:spcBef>
                <a:spcPts val="0"/>
              </a:spcBef>
              <a:buNone/>
              <a:defRPr>
                <a:solidFill>
                  <a:srgbClr val="777777"/>
                </a:solidFill>
                <a:latin typeface="Helvetica Neue"/>
                <a:ea typeface="Helvetica Neue"/>
                <a:cs typeface="Helvetica Neue"/>
                <a:sym typeface="Helvetica Neue"/>
              </a:defRPr>
            </a:lvl8pPr>
            <a:lvl9pPr lvl="8" rtl="0">
              <a:spcBef>
                <a:spcPts val="0"/>
              </a:spcBef>
              <a:buNone/>
              <a:defRPr>
                <a:solidFill>
                  <a:srgbClr val="777777"/>
                </a:solidFill>
                <a:latin typeface="Helvetica Neue"/>
                <a:ea typeface="Helvetica Neue"/>
                <a:cs typeface="Helvetica Neue"/>
                <a:sym typeface="Helvetica Neue"/>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cope">
    <p:spTree>
      <p:nvGrpSpPr>
        <p:cNvPr id="1693" name="Shape 1693"/>
        <p:cNvGrpSpPr/>
        <p:nvPr/>
      </p:nvGrpSpPr>
      <p:grpSpPr>
        <a:xfrm>
          <a:off x="0" y="0"/>
          <a:ext cx="0" cy="0"/>
          <a:chOff x="0" y="0"/>
          <a:chExt cx="0" cy="0"/>
        </a:xfrm>
      </p:grpSpPr>
      <p:sp>
        <p:nvSpPr>
          <p:cNvPr id="1694" name="Shape 1694"/>
          <p:cNvSpPr/>
          <p:nvPr/>
        </p:nvSpPr>
        <p:spPr>
          <a:xfrm>
            <a:off x="4572000" y="0"/>
            <a:ext cx="4572000" cy="5143500"/>
          </a:xfrm>
          <a:prstGeom prst="rect">
            <a:avLst/>
          </a:prstGeom>
          <a:solidFill>
            <a:srgbClr val="F1F1F1"/>
          </a:solidFill>
          <a:ln>
            <a:noFill/>
          </a:ln>
        </p:spPr>
        <p:txBody>
          <a:bodyPr anchorCtr="0" anchor="ctr" bIns="34275" lIns="34275" rIns="34275" wrap="square" tIns="34275">
            <a:noAutofit/>
          </a:bodyPr>
          <a:lstStyle/>
          <a:p>
            <a:pPr indent="0" lvl="0" marL="0">
              <a:spcBef>
                <a:spcPts val="0"/>
              </a:spcBef>
              <a:buNone/>
            </a:pPr>
            <a:r>
              <a:t/>
            </a:r>
            <a:endParaRPr/>
          </a:p>
        </p:txBody>
      </p:sp>
      <p:sp>
        <p:nvSpPr>
          <p:cNvPr id="1695" name="Shape 1695"/>
          <p:cNvSpPr txBox="1"/>
          <p:nvPr/>
        </p:nvSpPr>
        <p:spPr>
          <a:xfrm>
            <a:off x="874603" y="437138"/>
            <a:ext cx="3204000" cy="430500"/>
          </a:xfrm>
          <a:prstGeom prst="rect">
            <a:avLst/>
          </a:prstGeom>
          <a:noFill/>
          <a:ln>
            <a:noFill/>
          </a:ln>
        </p:spPr>
        <p:txBody>
          <a:bodyPr anchorCtr="0" anchor="t" bIns="34275" lIns="34275" rIns="34275" wrap="square" tIns="34275">
            <a:noAutofit/>
          </a:bodyPr>
          <a:lstStyle/>
          <a:p>
            <a:pPr indent="0" lvl="0" marL="0" rtl="0">
              <a:spcBef>
                <a:spcPts val="0"/>
              </a:spcBef>
              <a:buNone/>
            </a:pPr>
            <a:r>
              <a:rPr lang="en" sz="2600">
                <a:latin typeface="Helvetica Neue"/>
                <a:ea typeface="Helvetica Neue"/>
                <a:cs typeface="Helvetica Neue"/>
                <a:sym typeface="Helvetica Neue"/>
              </a:rPr>
              <a:t>In Scope</a:t>
            </a:r>
          </a:p>
        </p:txBody>
      </p:sp>
      <p:sp>
        <p:nvSpPr>
          <p:cNvPr id="1696" name="Shape 1696"/>
          <p:cNvSpPr txBox="1"/>
          <p:nvPr/>
        </p:nvSpPr>
        <p:spPr>
          <a:xfrm>
            <a:off x="5455178" y="437138"/>
            <a:ext cx="3204000" cy="430500"/>
          </a:xfrm>
          <a:prstGeom prst="rect">
            <a:avLst/>
          </a:prstGeom>
          <a:noFill/>
          <a:ln>
            <a:noFill/>
          </a:ln>
        </p:spPr>
        <p:txBody>
          <a:bodyPr anchorCtr="0" anchor="t" bIns="34275" lIns="34275" rIns="34275" wrap="square" tIns="34275">
            <a:noAutofit/>
          </a:bodyPr>
          <a:lstStyle/>
          <a:p>
            <a:pPr indent="0" lvl="0" marL="0" rtl="0">
              <a:spcBef>
                <a:spcPts val="0"/>
              </a:spcBef>
              <a:buNone/>
            </a:pPr>
            <a:r>
              <a:rPr lang="en" sz="2600">
                <a:latin typeface="Helvetica Neue"/>
                <a:ea typeface="Helvetica Neue"/>
                <a:cs typeface="Helvetica Neue"/>
                <a:sym typeface="Helvetica Neue"/>
              </a:rPr>
              <a:t>Out of Scope</a:t>
            </a:r>
          </a:p>
        </p:txBody>
      </p:sp>
      <p:sp>
        <p:nvSpPr>
          <p:cNvPr id="1697" name="Shape 1697"/>
          <p:cNvSpPr txBox="1"/>
          <p:nvPr>
            <p:ph idx="1" type="subTitle"/>
          </p:nvPr>
        </p:nvSpPr>
        <p:spPr>
          <a:xfrm>
            <a:off x="722050" y="1324575"/>
            <a:ext cx="3098100" cy="3023700"/>
          </a:xfrm>
          <a:prstGeom prst="rect">
            <a:avLst/>
          </a:prstGeom>
          <a:noFill/>
          <a:ln>
            <a:noFill/>
          </a:ln>
        </p:spPr>
        <p:txBody>
          <a:bodyPr anchorCtr="0" anchor="t" bIns="91425" lIns="91425" rIns="91425" wrap="square" tIns="91425"/>
          <a:lstStyle>
            <a:lvl1pPr lvl="0" rtl="0">
              <a:lnSpc>
                <a:spcPct val="110000"/>
              </a:lnSpc>
              <a:spcBef>
                <a:spcPts val="0"/>
              </a:spcBef>
              <a:spcAft>
                <a:spcPts val="1000"/>
              </a:spcAft>
              <a:buNone/>
              <a:defRPr sz="1000">
                <a:solidFill>
                  <a:srgbClr val="777777"/>
                </a:solidFill>
                <a:latin typeface="Helvetica Neue"/>
                <a:ea typeface="Helvetica Neue"/>
                <a:cs typeface="Helvetica Neue"/>
                <a:sym typeface="Helvetica Neue"/>
              </a:defRPr>
            </a:lvl1pPr>
            <a:lvl2pPr lvl="1" rtl="0">
              <a:lnSpc>
                <a:spcPct val="110000"/>
              </a:lnSpc>
              <a:spcBef>
                <a:spcPts val="0"/>
              </a:spcBef>
              <a:spcAft>
                <a:spcPts val="1000"/>
              </a:spcAft>
              <a:buNone/>
              <a:defRPr sz="1000">
                <a:latin typeface="Helvetica Neue"/>
                <a:ea typeface="Helvetica Neue"/>
                <a:cs typeface="Helvetica Neue"/>
                <a:sym typeface="Helvetica Neue"/>
              </a:defRPr>
            </a:lvl2pPr>
            <a:lvl3pPr lvl="2" rtl="0">
              <a:lnSpc>
                <a:spcPct val="110000"/>
              </a:lnSpc>
              <a:spcBef>
                <a:spcPts val="0"/>
              </a:spcBef>
              <a:spcAft>
                <a:spcPts val="1000"/>
              </a:spcAft>
              <a:buNone/>
              <a:defRPr sz="1000">
                <a:latin typeface="Helvetica Neue"/>
                <a:ea typeface="Helvetica Neue"/>
                <a:cs typeface="Helvetica Neue"/>
                <a:sym typeface="Helvetica Neue"/>
              </a:defRPr>
            </a:lvl3pPr>
            <a:lvl4pPr lvl="3" rtl="0">
              <a:lnSpc>
                <a:spcPct val="110000"/>
              </a:lnSpc>
              <a:spcBef>
                <a:spcPts val="0"/>
              </a:spcBef>
              <a:spcAft>
                <a:spcPts val="1000"/>
              </a:spcAft>
              <a:buNone/>
              <a:defRPr sz="1000">
                <a:latin typeface="Helvetica Neue"/>
                <a:ea typeface="Helvetica Neue"/>
                <a:cs typeface="Helvetica Neue"/>
                <a:sym typeface="Helvetica Neue"/>
              </a:defRPr>
            </a:lvl4pPr>
            <a:lvl5pPr lvl="4" rtl="0">
              <a:lnSpc>
                <a:spcPct val="110000"/>
              </a:lnSpc>
              <a:spcBef>
                <a:spcPts val="0"/>
              </a:spcBef>
              <a:spcAft>
                <a:spcPts val="1000"/>
              </a:spcAft>
              <a:buNone/>
              <a:defRPr sz="1000">
                <a:latin typeface="Helvetica Neue"/>
                <a:ea typeface="Helvetica Neue"/>
                <a:cs typeface="Helvetica Neue"/>
                <a:sym typeface="Helvetica Neue"/>
              </a:defRPr>
            </a:lvl5pPr>
            <a:lvl6pPr lvl="5" rtl="0">
              <a:lnSpc>
                <a:spcPct val="110000"/>
              </a:lnSpc>
              <a:spcBef>
                <a:spcPts val="0"/>
              </a:spcBef>
              <a:spcAft>
                <a:spcPts val="1000"/>
              </a:spcAft>
              <a:buNone/>
              <a:defRPr sz="1000">
                <a:latin typeface="Helvetica Neue"/>
                <a:ea typeface="Helvetica Neue"/>
                <a:cs typeface="Helvetica Neue"/>
                <a:sym typeface="Helvetica Neue"/>
              </a:defRPr>
            </a:lvl6pPr>
            <a:lvl7pPr lvl="6" rtl="0">
              <a:lnSpc>
                <a:spcPct val="110000"/>
              </a:lnSpc>
              <a:spcBef>
                <a:spcPts val="0"/>
              </a:spcBef>
              <a:spcAft>
                <a:spcPts val="1000"/>
              </a:spcAft>
              <a:buNone/>
              <a:defRPr sz="1000">
                <a:latin typeface="Helvetica Neue"/>
                <a:ea typeface="Helvetica Neue"/>
                <a:cs typeface="Helvetica Neue"/>
                <a:sym typeface="Helvetica Neue"/>
              </a:defRPr>
            </a:lvl7pPr>
            <a:lvl8pPr lvl="7" rtl="0">
              <a:lnSpc>
                <a:spcPct val="110000"/>
              </a:lnSpc>
              <a:spcBef>
                <a:spcPts val="0"/>
              </a:spcBef>
              <a:spcAft>
                <a:spcPts val="1000"/>
              </a:spcAft>
              <a:buNone/>
              <a:defRPr sz="1000">
                <a:latin typeface="Helvetica Neue"/>
                <a:ea typeface="Helvetica Neue"/>
                <a:cs typeface="Helvetica Neue"/>
                <a:sym typeface="Helvetica Neue"/>
              </a:defRPr>
            </a:lvl8pPr>
            <a:lvl9pPr lvl="8" rtl="0">
              <a:lnSpc>
                <a:spcPct val="110000"/>
              </a:lnSpc>
              <a:spcBef>
                <a:spcPts val="0"/>
              </a:spcBef>
              <a:spcAft>
                <a:spcPts val="1000"/>
              </a:spcAft>
              <a:buNone/>
              <a:defRPr sz="1000">
                <a:latin typeface="Helvetica Neue"/>
                <a:ea typeface="Helvetica Neue"/>
                <a:cs typeface="Helvetica Neue"/>
                <a:sym typeface="Helvetica Neue"/>
              </a:defRPr>
            </a:lvl9pPr>
          </a:lstStyle>
          <a:p/>
        </p:txBody>
      </p:sp>
      <p:sp>
        <p:nvSpPr>
          <p:cNvPr id="1698" name="Shape 1698"/>
          <p:cNvSpPr txBox="1"/>
          <p:nvPr>
            <p:ph idx="2" type="subTitle"/>
          </p:nvPr>
        </p:nvSpPr>
        <p:spPr>
          <a:xfrm>
            <a:off x="5308950" y="1324575"/>
            <a:ext cx="3098100" cy="3023700"/>
          </a:xfrm>
          <a:prstGeom prst="rect">
            <a:avLst/>
          </a:prstGeom>
          <a:noFill/>
          <a:ln>
            <a:noFill/>
          </a:ln>
        </p:spPr>
        <p:txBody>
          <a:bodyPr anchorCtr="0" anchor="t" bIns="91425" lIns="91425" rIns="91425" wrap="square" tIns="91425"/>
          <a:lstStyle>
            <a:lvl1pPr lvl="0" rtl="0">
              <a:lnSpc>
                <a:spcPct val="110000"/>
              </a:lnSpc>
              <a:spcBef>
                <a:spcPts val="0"/>
              </a:spcBef>
              <a:spcAft>
                <a:spcPts val="1000"/>
              </a:spcAft>
              <a:buNone/>
              <a:defRPr sz="1000">
                <a:solidFill>
                  <a:srgbClr val="777777"/>
                </a:solidFill>
                <a:latin typeface="Helvetica Neue"/>
                <a:ea typeface="Helvetica Neue"/>
                <a:cs typeface="Helvetica Neue"/>
                <a:sym typeface="Helvetica Neue"/>
              </a:defRPr>
            </a:lvl1pPr>
            <a:lvl2pPr lvl="1" rtl="0">
              <a:lnSpc>
                <a:spcPct val="110000"/>
              </a:lnSpc>
              <a:spcBef>
                <a:spcPts val="0"/>
              </a:spcBef>
              <a:spcAft>
                <a:spcPts val="1000"/>
              </a:spcAft>
              <a:buNone/>
              <a:defRPr sz="1000">
                <a:latin typeface="Helvetica Neue"/>
                <a:ea typeface="Helvetica Neue"/>
                <a:cs typeface="Helvetica Neue"/>
                <a:sym typeface="Helvetica Neue"/>
              </a:defRPr>
            </a:lvl2pPr>
            <a:lvl3pPr lvl="2" rtl="0">
              <a:lnSpc>
                <a:spcPct val="110000"/>
              </a:lnSpc>
              <a:spcBef>
                <a:spcPts val="0"/>
              </a:spcBef>
              <a:spcAft>
                <a:spcPts val="1000"/>
              </a:spcAft>
              <a:buNone/>
              <a:defRPr sz="1000">
                <a:latin typeface="Helvetica Neue"/>
                <a:ea typeface="Helvetica Neue"/>
                <a:cs typeface="Helvetica Neue"/>
                <a:sym typeface="Helvetica Neue"/>
              </a:defRPr>
            </a:lvl3pPr>
            <a:lvl4pPr lvl="3" rtl="0">
              <a:lnSpc>
                <a:spcPct val="110000"/>
              </a:lnSpc>
              <a:spcBef>
                <a:spcPts val="0"/>
              </a:spcBef>
              <a:spcAft>
                <a:spcPts val="1000"/>
              </a:spcAft>
              <a:buNone/>
              <a:defRPr sz="1000">
                <a:latin typeface="Helvetica Neue"/>
                <a:ea typeface="Helvetica Neue"/>
                <a:cs typeface="Helvetica Neue"/>
                <a:sym typeface="Helvetica Neue"/>
              </a:defRPr>
            </a:lvl4pPr>
            <a:lvl5pPr lvl="4" rtl="0">
              <a:lnSpc>
                <a:spcPct val="110000"/>
              </a:lnSpc>
              <a:spcBef>
                <a:spcPts val="0"/>
              </a:spcBef>
              <a:spcAft>
                <a:spcPts val="1000"/>
              </a:spcAft>
              <a:buNone/>
              <a:defRPr sz="1000">
                <a:latin typeface="Helvetica Neue"/>
                <a:ea typeface="Helvetica Neue"/>
                <a:cs typeface="Helvetica Neue"/>
                <a:sym typeface="Helvetica Neue"/>
              </a:defRPr>
            </a:lvl5pPr>
            <a:lvl6pPr lvl="5" rtl="0">
              <a:lnSpc>
                <a:spcPct val="110000"/>
              </a:lnSpc>
              <a:spcBef>
                <a:spcPts val="0"/>
              </a:spcBef>
              <a:spcAft>
                <a:spcPts val="1000"/>
              </a:spcAft>
              <a:buNone/>
              <a:defRPr sz="1000">
                <a:latin typeface="Helvetica Neue"/>
                <a:ea typeface="Helvetica Neue"/>
                <a:cs typeface="Helvetica Neue"/>
                <a:sym typeface="Helvetica Neue"/>
              </a:defRPr>
            </a:lvl6pPr>
            <a:lvl7pPr lvl="6" rtl="0">
              <a:lnSpc>
                <a:spcPct val="110000"/>
              </a:lnSpc>
              <a:spcBef>
                <a:spcPts val="0"/>
              </a:spcBef>
              <a:spcAft>
                <a:spcPts val="1000"/>
              </a:spcAft>
              <a:buNone/>
              <a:defRPr sz="1000">
                <a:latin typeface="Helvetica Neue"/>
                <a:ea typeface="Helvetica Neue"/>
                <a:cs typeface="Helvetica Neue"/>
                <a:sym typeface="Helvetica Neue"/>
              </a:defRPr>
            </a:lvl7pPr>
            <a:lvl8pPr lvl="7" rtl="0">
              <a:lnSpc>
                <a:spcPct val="110000"/>
              </a:lnSpc>
              <a:spcBef>
                <a:spcPts val="0"/>
              </a:spcBef>
              <a:spcAft>
                <a:spcPts val="1000"/>
              </a:spcAft>
              <a:buNone/>
              <a:defRPr sz="1000">
                <a:latin typeface="Helvetica Neue"/>
                <a:ea typeface="Helvetica Neue"/>
                <a:cs typeface="Helvetica Neue"/>
                <a:sym typeface="Helvetica Neue"/>
              </a:defRPr>
            </a:lvl8pPr>
            <a:lvl9pPr lvl="8" rtl="0">
              <a:lnSpc>
                <a:spcPct val="110000"/>
              </a:lnSpc>
              <a:spcBef>
                <a:spcPts val="0"/>
              </a:spcBef>
              <a:spcAft>
                <a:spcPts val="1000"/>
              </a:spcAft>
              <a:buNone/>
              <a:defRPr sz="1000">
                <a:latin typeface="Helvetica Neue"/>
                <a:ea typeface="Helvetica Neue"/>
                <a:cs typeface="Helvetica Neue"/>
                <a:sym typeface="Helvetica Neu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lank 1">
    <p:spTree>
      <p:nvGrpSpPr>
        <p:cNvPr id="892" name="Shape 892"/>
        <p:cNvGrpSpPr/>
        <p:nvPr/>
      </p:nvGrpSpPr>
      <p:grpSpPr>
        <a:xfrm>
          <a:off x="0" y="0"/>
          <a:ext cx="0" cy="0"/>
          <a:chOff x="0" y="0"/>
          <a:chExt cx="0" cy="0"/>
        </a:xfrm>
      </p:grpSpPr>
      <p:sp>
        <p:nvSpPr>
          <p:cNvPr id="893" name="Shape 89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
    <p:spTree>
      <p:nvGrpSpPr>
        <p:cNvPr id="894" name="Shape 894"/>
        <p:cNvGrpSpPr/>
        <p:nvPr/>
      </p:nvGrpSpPr>
      <p:grpSpPr>
        <a:xfrm>
          <a:off x="0" y="0"/>
          <a:ext cx="0" cy="0"/>
          <a:chOff x="0" y="0"/>
          <a:chExt cx="0" cy="0"/>
        </a:xfrm>
      </p:grpSpPr>
      <p:sp>
        <p:nvSpPr>
          <p:cNvPr id="895" name="Shape 895"/>
          <p:cNvSpPr txBox="1"/>
          <p:nvPr>
            <p:ph type="title"/>
          </p:nvPr>
        </p:nvSpPr>
        <p:spPr>
          <a:xfrm>
            <a:off x="361100" y="78150"/>
            <a:ext cx="8248500" cy="618600"/>
          </a:xfrm>
          <a:prstGeom prst="rect">
            <a:avLst/>
          </a:prstGeom>
        </p:spPr>
        <p:txBody>
          <a:bodyPr anchorCtr="0" anchor="b" bIns="38100" lIns="38100" rIns="38100" wrap="square" tIns="38100"/>
          <a:lstStyle>
            <a:lvl1pPr indent="0" lvl="0" marL="0" marR="0" rtl="0" algn="l">
              <a:lnSpc>
                <a:spcPct val="100000"/>
              </a:lnSpc>
              <a:spcBef>
                <a:spcPts val="0"/>
              </a:spcBef>
              <a:spcAft>
                <a:spcPts val="0"/>
              </a:spcAft>
              <a:buNone/>
              <a:defRPr b="1" sz="1800">
                <a:solidFill>
                  <a:srgbClr val="12939A"/>
                </a:solidFill>
                <a:latin typeface="Helvetica Neue"/>
                <a:ea typeface="Helvetica Neue"/>
                <a:cs typeface="Helvetica Neue"/>
                <a:sym typeface="Helvetica Neue"/>
              </a:defRPr>
            </a:lvl1pPr>
            <a:lvl2pPr lvl="1" rtl="0">
              <a:lnSpc>
                <a:spcPct val="100000"/>
              </a:lnSpc>
              <a:spcBef>
                <a:spcPts val="0"/>
              </a:spcBef>
              <a:buNone/>
              <a:defRPr b="1" sz="1800">
                <a:solidFill>
                  <a:srgbClr val="12939A"/>
                </a:solidFill>
                <a:latin typeface="Helvetica Neue"/>
                <a:ea typeface="Helvetica Neue"/>
                <a:cs typeface="Helvetica Neue"/>
                <a:sym typeface="Helvetica Neue"/>
              </a:defRPr>
            </a:lvl2pPr>
            <a:lvl3pPr lvl="2" rtl="0">
              <a:lnSpc>
                <a:spcPct val="100000"/>
              </a:lnSpc>
              <a:spcBef>
                <a:spcPts val="0"/>
              </a:spcBef>
              <a:buNone/>
              <a:defRPr b="1" sz="1800">
                <a:solidFill>
                  <a:srgbClr val="12939A"/>
                </a:solidFill>
                <a:latin typeface="Helvetica Neue"/>
                <a:ea typeface="Helvetica Neue"/>
                <a:cs typeface="Helvetica Neue"/>
                <a:sym typeface="Helvetica Neue"/>
              </a:defRPr>
            </a:lvl3pPr>
            <a:lvl4pPr lvl="3" rtl="0">
              <a:lnSpc>
                <a:spcPct val="100000"/>
              </a:lnSpc>
              <a:spcBef>
                <a:spcPts val="0"/>
              </a:spcBef>
              <a:buNone/>
              <a:defRPr b="1" sz="1800">
                <a:solidFill>
                  <a:srgbClr val="12939A"/>
                </a:solidFill>
                <a:latin typeface="Helvetica Neue"/>
                <a:ea typeface="Helvetica Neue"/>
                <a:cs typeface="Helvetica Neue"/>
                <a:sym typeface="Helvetica Neue"/>
              </a:defRPr>
            </a:lvl4pPr>
            <a:lvl5pPr lvl="4" rtl="0">
              <a:lnSpc>
                <a:spcPct val="100000"/>
              </a:lnSpc>
              <a:spcBef>
                <a:spcPts val="0"/>
              </a:spcBef>
              <a:buNone/>
              <a:defRPr b="1" sz="1800">
                <a:solidFill>
                  <a:srgbClr val="12939A"/>
                </a:solidFill>
                <a:latin typeface="Helvetica Neue"/>
                <a:ea typeface="Helvetica Neue"/>
                <a:cs typeface="Helvetica Neue"/>
                <a:sym typeface="Helvetica Neue"/>
              </a:defRPr>
            </a:lvl5pPr>
            <a:lvl6pPr lvl="5" rtl="0">
              <a:lnSpc>
                <a:spcPct val="100000"/>
              </a:lnSpc>
              <a:spcBef>
                <a:spcPts val="0"/>
              </a:spcBef>
              <a:buNone/>
              <a:defRPr b="1" sz="1800">
                <a:solidFill>
                  <a:srgbClr val="12939A"/>
                </a:solidFill>
                <a:latin typeface="Helvetica Neue"/>
                <a:ea typeface="Helvetica Neue"/>
                <a:cs typeface="Helvetica Neue"/>
                <a:sym typeface="Helvetica Neue"/>
              </a:defRPr>
            </a:lvl6pPr>
            <a:lvl7pPr lvl="6" rtl="0">
              <a:lnSpc>
                <a:spcPct val="100000"/>
              </a:lnSpc>
              <a:spcBef>
                <a:spcPts val="0"/>
              </a:spcBef>
              <a:buNone/>
              <a:defRPr b="1" sz="1800">
                <a:solidFill>
                  <a:srgbClr val="12939A"/>
                </a:solidFill>
                <a:latin typeface="Helvetica Neue"/>
                <a:ea typeface="Helvetica Neue"/>
                <a:cs typeface="Helvetica Neue"/>
                <a:sym typeface="Helvetica Neue"/>
              </a:defRPr>
            </a:lvl7pPr>
            <a:lvl8pPr lvl="7" rtl="0">
              <a:lnSpc>
                <a:spcPct val="100000"/>
              </a:lnSpc>
              <a:spcBef>
                <a:spcPts val="0"/>
              </a:spcBef>
              <a:buNone/>
              <a:defRPr b="1" sz="1800">
                <a:solidFill>
                  <a:srgbClr val="12939A"/>
                </a:solidFill>
                <a:latin typeface="Helvetica Neue"/>
                <a:ea typeface="Helvetica Neue"/>
                <a:cs typeface="Helvetica Neue"/>
                <a:sym typeface="Helvetica Neue"/>
              </a:defRPr>
            </a:lvl8pPr>
            <a:lvl9pPr lvl="8" rtl="0">
              <a:lnSpc>
                <a:spcPct val="100000"/>
              </a:lnSpc>
              <a:spcBef>
                <a:spcPts val="0"/>
              </a:spcBef>
              <a:buNone/>
              <a:defRPr b="1" sz="1800">
                <a:solidFill>
                  <a:srgbClr val="12939A"/>
                </a:solidFill>
                <a:latin typeface="Helvetica Neue"/>
                <a:ea typeface="Helvetica Neue"/>
                <a:cs typeface="Helvetica Neue"/>
                <a:sym typeface="Helvetica Neue"/>
              </a:defRPr>
            </a:lvl9pPr>
          </a:lstStyle>
          <a:p/>
        </p:txBody>
      </p:sp>
      <p:sp>
        <p:nvSpPr>
          <p:cNvPr id="896" name="Shape 896"/>
          <p:cNvSpPr txBox="1"/>
          <p:nvPr>
            <p:ph idx="1" type="subTitle"/>
          </p:nvPr>
        </p:nvSpPr>
        <p:spPr>
          <a:xfrm>
            <a:off x="618120" y="1400775"/>
            <a:ext cx="7382700" cy="3023700"/>
          </a:xfrm>
          <a:prstGeom prst="rect">
            <a:avLst/>
          </a:prstGeom>
        </p:spPr>
        <p:txBody>
          <a:bodyPr anchorCtr="0" anchor="t" bIns="38100" lIns="38100" rIns="38100" wrap="square" tIns="38100"/>
          <a:lstStyle>
            <a:lvl1pPr indent="0" lvl="0" marL="0" marR="0" rtl="0" algn="l">
              <a:lnSpc>
                <a:spcPct val="110000"/>
              </a:lnSpc>
              <a:spcBef>
                <a:spcPts val="0"/>
              </a:spcBef>
              <a:spcAft>
                <a:spcPts val="800"/>
              </a:spcAft>
              <a:buNone/>
              <a:defRPr sz="1200">
                <a:latin typeface="Helvetica Neue"/>
                <a:ea typeface="Helvetica Neue"/>
                <a:cs typeface="Helvetica Neue"/>
                <a:sym typeface="Helvetica Neue"/>
              </a:defRPr>
            </a:lvl1pPr>
            <a:lvl2pPr lvl="1" rtl="0">
              <a:spcBef>
                <a:spcPts val="0"/>
              </a:spcBef>
              <a:buNone/>
              <a:defRPr sz="600">
                <a:latin typeface="Helvetica Neue"/>
                <a:ea typeface="Helvetica Neue"/>
                <a:cs typeface="Helvetica Neue"/>
                <a:sym typeface="Helvetica Neue"/>
              </a:defRPr>
            </a:lvl2pPr>
            <a:lvl3pPr lvl="2" rtl="0">
              <a:spcBef>
                <a:spcPts val="0"/>
              </a:spcBef>
              <a:buNone/>
              <a:defRPr sz="600">
                <a:latin typeface="Helvetica Neue"/>
                <a:ea typeface="Helvetica Neue"/>
                <a:cs typeface="Helvetica Neue"/>
                <a:sym typeface="Helvetica Neue"/>
              </a:defRPr>
            </a:lvl3pPr>
            <a:lvl4pPr lvl="3" rtl="0">
              <a:spcBef>
                <a:spcPts val="0"/>
              </a:spcBef>
              <a:buNone/>
              <a:defRPr sz="600">
                <a:latin typeface="Helvetica Neue"/>
                <a:ea typeface="Helvetica Neue"/>
                <a:cs typeface="Helvetica Neue"/>
                <a:sym typeface="Helvetica Neue"/>
              </a:defRPr>
            </a:lvl4pPr>
            <a:lvl5pPr lvl="4" rtl="0">
              <a:spcBef>
                <a:spcPts val="0"/>
              </a:spcBef>
              <a:buNone/>
              <a:defRPr sz="600">
                <a:latin typeface="Helvetica Neue"/>
                <a:ea typeface="Helvetica Neue"/>
                <a:cs typeface="Helvetica Neue"/>
                <a:sym typeface="Helvetica Neue"/>
              </a:defRPr>
            </a:lvl5pPr>
            <a:lvl6pPr lvl="5" rtl="0">
              <a:spcBef>
                <a:spcPts val="0"/>
              </a:spcBef>
              <a:buNone/>
              <a:defRPr sz="600">
                <a:latin typeface="Helvetica Neue"/>
                <a:ea typeface="Helvetica Neue"/>
                <a:cs typeface="Helvetica Neue"/>
                <a:sym typeface="Helvetica Neue"/>
              </a:defRPr>
            </a:lvl6pPr>
            <a:lvl7pPr lvl="6" rtl="0">
              <a:spcBef>
                <a:spcPts val="0"/>
              </a:spcBef>
              <a:buNone/>
              <a:defRPr sz="600">
                <a:latin typeface="Helvetica Neue"/>
                <a:ea typeface="Helvetica Neue"/>
                <a:cs typeface="Helvetica Neue"/>
                <a:sym typeface="Helvetica Neue"/>
              </a:defRPr>
            </a:lvl7pPr>
            <a:lvl8pPr lvl="7" rtl="0">
              <a:spcBef>
                <a:spcPts val="0"/>
              </a:spcBef>
              <a:buNone/>
              <a:defRPr sz="600">
                <a:latin typeface="Helvetica Neue"/>
                <a:ea typeface="Helvetica Neue"/>
                <a:cs typeface="Helvetica Neue"/>
                <a:sym typeface="Helvetica Neue"/>
              </a:defRPr>
            </a:lvl8pPr>
            <a:lvl9pPr lvl="8" rtl="0">
              <a:spcBef>
                <a:spcPts val="0"/>
              </a:spcBef>
              <a:buNone/>
              <a:defRPr sz="600">
                <a:latin typeface="Helvetica Neue"/>
                <a:ea typeface="Helvetica Neue"/>
                <a:cs typeface="Helvetica Neue"/>
                <a:sym typeface="Helvetica Neue"/>
              </a:defRPr>
            </a:lvl9pPr>
          </a:lstStyle>
          <a:p/>
        </p:txBody>
      </p:sp>
      <p:cxnSp>
        <p:nvCxnSpPr>
          <p:cNvPr id="897" name="Shape 897"/>
          <p:cNvCxnSpPr/>
          <p:nvPr/>
        </p:nvCxnSpPr>
        <p:spPr>
          <a:xfrm>
            <a:off x="358600" y="696725"/>
            <a:ext cx="8299500"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02" name="Shape 902"/>
        <p:cNvGrpSpPr/>
        <p:nvPr/>
      </p:nvGrpSpPr>
      <p:grpSpPr>
        <a:xfrm>
          <a:off x="0" y="0"/>
          <a:ext cx="0" cy="0"/>
          <a:chOff x="0" y="0"/>
          <a:chExt cx="0" cy="0"/>
        </a:xfrm>
      </p:grpSpPr>
      <p:sp>
        <p:nvSpPr>
          <p:cNvPr id="903" name="Shape 903"/>
          <p:cNvSpPr txBox="1"/>
          <p:nvPr>
            <p:ph type="ctrTitle"/>
          </p:nvPr>
        </p:nvSpPr>
        <p:spPr>
          <a:xfrm>
            <a:off x="311708" y="744575"/>
            <a:ext cx="8520600" cy="2052600"/>
          </a:xfrm>
          <a:prstGeom prst="rect">
            <a:avLst/>
          </a:prstGeom>
        </p:spPr>
        <p:txBody>
          <a:bodyPr anchorCtr="0" anchor="b" bIns="91425" lIns="91425" rIns="91425" wrap="square" tIns="91425"/>
          <a:lstStyle>
            <a:lvl1pPr lvl="0" rtl="0" algn="ctr">
              <a:spcBef>
                <a:spcPts val="0"/>
              </a:spcBef>
              <a:buSzPts val="5200"/>
              <a:buNone/>
              <a:defRPr sz="5200"/>
            </a:lvl1pPr>
            <a:lvl2pPr lvl="1" rtl="0" algn="ctr">
              <a:spcBef>
                <a:spcPts val="0"/>
              </a:spcBef>
              <a:buSzPts val="5200"/>
              <a:buNone/>
              <a:defRPr sz="5200"/>
            </a:lvl2pPr>
            <a:lvl3pPr lvl="2" rtl="0" algn="ctr">
              <a:spcBef>
                <a:spcPts val="0"/>
              </a:spcBef>
              <a:buSzPts val="5200"/>
              <a:buNone/>
              <a:defRPr sz="5200"/>
            </a:lvl3pPr>
            <a:lvl4pPr lvl="3" rtl="0" algn="ctr">
              <a:spcBef>
                <a:spcPts val="0"/>
              </a:spcBef>
              <a:buSzPts val="5200"/>
              <a:buNone/>
              <a:defRPr sz="5200"/>
            </a:lvl4pPr>
            <a:lvl5pPr lvl="4" rtl="0" algn="ctr">
              <a:spcBef>
                <a:spcPts val="0"/>
              </a:spcBef>
              <a:buSzPts val="5200"/>
              <a:buNone/>
              <a:defRPr sz="5200"/>
            </a:lvl5pPr>
            <a:lvl6pPr lvl="5" rtl="0" algn="ctr">
              <a:spcBef>
                <a:spcPts val="0"/>
              </a:spcBef>
              <a:buSzPts val="5200"/>
              <a:buNone/>
              <a:defRPr sz="5200"/>
            </a:lvl6pPr>
            <a:lvl7pPr lvl="6" rtl="0" algn="ctr">
              <a:spcBef>
                <a:spcPts val="0"/>
              </a:spcBef>
              <a:buSzPts val="5200"/>
              <a:buNone/>
              <a:defRPr sz="5200"/>
            </a:lvl7pPr>
            <a:lvl8pPr lvl="7" rtl="0" algn="ctr">
              <a:spcBef>
                <a:spcPts val="0"/>
              </a:spcBef>
              <a:buSzPts val="5200"/>
              <a:buNone/>
              <a:defRPr sz="5200"/>
            </a:lvl8pPr>
            <a:lvl9pPr lvl="8" rtl="0" algn="ctr">
              <a:spcBef>
                <a:spcPts val="0"/>
              </a:spcBef>
              <a:buSzPts val="5200"/>
              <a:buNone/>
              <a:defRPr sz="5200"/>
            </a:lvl9pPr>
          </a:lstStyle>
          <a:p/>
        </p:txBody>
      </p:sp>
      <p:sp>
        <p:nvSpPr>
          <p:cNvPr id="904" name="Shape 904"/>
          <p:cNvSpPr txBox="1"/>
          <p:nvPr>
            <p:ph idx="1" type="subTitle"/>
          </p:nvPr>
        </p:nvSpPr>
        <p:spPr>
          <a:xfrm>
            <a:off x="311700" y="2834125"/>
            <a:ext cx="8520600" cy="792600"/>
          </a:xfrm>
          <a:prstGeom prst="rect">
            <a:avLst/>
          </a:prstGeom>
        </p:spPr>
        <p:txBody>
          <a:bodyPr anchorCtr="0" anchor="t" bIns="91425" lIns="91425"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05" name="Shape 90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wrap="square" tIns="91425"/>
          <a:lstStyle>
            <a:lvl1pPr lvl="0" algn="ctr">
              <a:spcBef>
                <a:spcPts val="0"/>
              </a:spcBef>
              <a:buSzPts val="3600"/>
              <a:buNone/>
              <a:defRPr sz="3600"/>
            </a:lvl1pPr>
            <a:lvl2pPr lvl="1" algn="ctr">
              <a:spcBef>
                <a:spcPts val="0"/>
              </a:spcBef>
              <a:buSzPts val="3600"/>
              <a:buNone/>
              <a:defRPr sz="3600"/>
            </a:lvl2pPr>
            <a:lvl3pPr lvl="2" algn="ctr">
              <a:spcBef>
                <a:spcPts val="0"/>
              </a:spcBef>
              <a:buSzPts val="3600"/>
              <a:buNone/>
              <a:defRPr sz="3600"/>
            </a:lvl3pPr>
            <a:lvl4pPr lvl="3" algn="ctr">
              <a:spcBef>
                <a:spcPts val="0"/>
              </a:spcBef>
              <a:buSzPts val="3600"/>
              <a:buNone/>
              <a:defRPr sz="3600"/>
            </a:lvl4pPr>
            <a:lvl5pPr lvl="4" algn="ctr">
              <a:spcBef>
                <a:spcPts val="0"/>
              </a:spcBef>
              <a:buSzPts val="3600"/>
              <a:buNone/>
              <a:defRPr sz="3600"/>
            </a:lvl5pPr>
            <a:lvl6pPr lvl="5" algn="ctr">
              <a:spcBef>
                <a:spcPts val="0"/>
              </a:spcBef>
              <a:buSzPts val="3600"/>
              <a:buNone/>
              <a:defRPr sz="3600"/>
            </a:lvl6pPr>
            <a:lvl7pPr lvl="6" algn="ctr">
              <a:spcBef>
                <a:spcPts val="0"/>
              </a:spcBef>
              <a:buSzPts val="3600"/>
              <a:buNone/>
              <a:defRPr sz="3600"/>
            </a:lvl7pPr>
            <a:lvl8pPr lvl="7" algn="ctr">
              <a:spcBef>
                <a:spcPts val="0"/>
              </a:spcBef>
              <a:buSzPts val="3600"/>
              <a:buNone/>
              <a:defRPr sz="3600"/>
            </a:lvl8pPr>
            <a:lvl9pPr lvl="8" algn="ctr">
              <a:spcBef>
                <a:spcPts val="0"/>
              </a:spcBef>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906" name="Shape 906"/>
        <p:cNvGrpSpPr/>
        <p:nvPr/>
      </p:nvGrpSpPr>
      <p:grpSpPr>
        <a:xfrm>
          <a:off x="0" y="0"/>
          <a:ext cx="0" cy="0"/>
          <a:chOff x="0" y="0"/>
          <a:chExt cx="0" cy="0"/>
        </a:xfrm>
      </p:grpSpPr>
      <p:sp>
        <p:nvSpPr>
          <p:cNvPr id="907" name="Shape 907"/>
          <p:cNvSpPr txBox="1"/>
          <p:nvPr>
            <p:ph type="title"/>
          </p:nvPr>
        </p:nvSpPr>
        <p:spPr>
          <a:xfrm>
            <a:off x="311700" y="2150850"/>
            <a:ext cx="8520600" cy="841800"/>
          </a:xfrm>
          <a:prstGeom prst="rect">
            <a:avLst/>
          </a:prstGeom>
        </p:spPr>
        <p:txBody>
          <a:bodyPr anchorCtr="0" anchor="ctr" bIns="91425" lIns="91425" rIns="91425" wrap="square" tIns="91425"/>
          <a:lstStyle>
            <a:lvl1pPr lvl="0" rtl="0" algn="ctr">
              <a:spcBef>
                <a:spcPts val="0"/>
              </a:spcBef>
              <a:buSzPts val="3600"/>
              <a:buNone/>
              <a:defRPr sz="3600"/>
            </a:lvl1pPr>
            <a:lvl2pPr lvl="1" rtl="0" algn="ctr">
              <a:spcBef>
                <a:spcPts val="0"/>
              </a:spcBef>
              <a:buSzPts val="3600"/>
              <a:buNone/>
              <a:defRPr sz="3600"/>
            </a:lvl2pPr>
            <a:lvl3pPr lvl="2" rtl="0" algn="ctr">
              <a:spcBef>
                <a:spcPts val="0"/>
              </a:spcBef>
              <a:buSzPts val="3600"/>
              <a:buNone/>
              <a:defRPr sz="3600"/>
            </a:lvl3pPr>
            <a:lvl4pPr lvl="3" rtl="0" algn="ctr">
              <a:spcBef>
                <a:spcPts val="0"/>
              </a:spcBef>
              <a:buSzPts val="3600"/>
              <a:buNone/>
              <a:defRPr sz="3600"/>
            </a:lvl4pPr>
            <a:lvl5pPr lvl="4" rtl="0" algn="ctr">
              <a:spcBef>
                <a:spcPts val="0"/>
              </a:spcBef>
              <a:buSzPts val="3600"/>
              <a:buNone/>
              <a:defRPr sz="3600"/>
            </a:lvl5pPr>
            <a:lvl6pPr lvl="5" rtl="0" algn="ctr">
              <a:spcBef>
                <a:spcPts val="0"/>
              </a:spcBef>
              <a:buSzPts val="3600"/>
              <a:buNone/>
              <a:defRPr sz="3600"/>
            </a:lvl6pPr>
            <a:lvl7pPr lvl="6" rtl="0" algn="ctr">
              <a:spcBef>
                <a:spcPts val="0"/>
              </a:spcBef>
              <a:buSzPts val="3600"/>
              <a:buNone/>
              <a:defRPr sz="3600"/>
            </a:lvl7pPr>
            <a:lvl8pPr lvl="7" rtl="0" algn="ctr">
              <a:spcBef>
                <a:spcPts val="0"/>
              </a:spcBef>
              <a:buSzPts val="3600"/>
              <a:buNone/>
              <a:defRPr sz="3600"/>
            </a:lvl8pPr>
            <a:lvl9pPr lvl="8" rtl="0" algn="ctr">
              <a:spcBef>
                <a:spcPts val="0"/>
              </a:spcBef>
              <a:buSzPts val="3600"/>
              <a:buNone/>
              <a:defRPr sz="3600"/>
            </a:lvl9pPr>
          </a:lstStyle>
          <a:p/>
        </p:txBody>
      </p:sp>
      <p:sp>
        <p:nvSpPr>
          <p:cNvPr id="908" name="Shape 90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909" name="Shape 909"/>
        <p:cNvGrpSpPr/>
        <p:nvPr/>
      </p:nvGrpSpPr>
      <p:grpSpPr>
        <a:xfrm>
          <a:off x="0" y="0"/>
          <a:ext cx="0" cy="0"/>
          <a:chOff x="0" y="0"/>
          <a:chExt cx="0" cy="0"/>
        </a:xfrm>
      </p:grpSpPr>
      <p:sp>
        <p:nvSpPr>
          <p:cNvPr id="910" name="Shape 910"/>
          <p:cNvSpPr txBox="1"/>
          <p:nvPr>
            <p:ph type="title"/>
          </p:nvPr>
        </p:nvSpPr>
        <p:spPr>
          <a:xfrm>
            <a:off x="311700" y="445025"/>
            <a:ext cx="8520600" cy="572700"/>
          </a:xfrm>
          <a:prstGeom prst="rect">
            <a:avLst/>
          </a:prstGeom>
        </p:spPr>
        <p:txBody>
          <a:bodyPr anchorCtr="0" anchor="t" bIns="91425" lIns="91425" rIns="91425" wrap="square" tIns="91425"/>
          <a:lstStyle>
            <a:lvl1pPr lvl="0" rtl="0">
              <a:spcBef>
                <a:spcPts val="0"/>
              </a:spcBef>
              <a:buSzPts val="2800"/>
              <a:buFont typeface="Proxima Nova"/>
              <a:buNone/>
              <a:defRPr>
                <a:latin typeface="Proxima Nova"/>
                <a:ea typeface="Proxima Nova"/>
                <a:cs typeface="Proxima Nova"/>
                <a:sym typeface="Proxima Nova"/>
              </a:defRPr>
            </a:lvl1pPr>
            <a:lvl2pPr lvl="1" rtl="0">
              <a:spcBef>
                <a:spcPts val="0"/>
              </a:spcBef>
              <a:buSzPts val="2800"/>
              <a:buNone/>
              <a:defRPr/>
            </a:lvl2pPr>
            <a:lvl3pPr lvl="2" rtl="0">
              <a:spcBef>
                <a:spcPts val="0"/>
              </a:spcBef>
              <a:buSzPts val="2800"/>
              <a:buNone/>
              <a:defRPr/>
            </a:lvl3pPr>
            <a:lvl4pPr lvl="3" rtl="0">
              <a:spcBef>
                <a:spcPts val="0"/>
              </a:spcBef>
              <a:buSzPts val="2800"/>
              <a:buNone/>
              <a:defRPr/>
            </a:lvl4pPr>
            <a:lvl5pPr lvl="4" rtl="0">
              <a:spcBef>
                <a:spcPts val="0"/>
              </a:spcBef>
              <a:buSzPts val="2800"/>
              <a:buNone/>
              <a:defRPr/>
            </a:lvl5pPr>
            <a:lvl6pPr lvl="5" rtl="0">
              <a:spcBef>
                <a:spcPts val="0"/>
              </a:spcBef>
              <a:buSzPts val="2800"/>
              <a:buNone/>
              <a:defRPr/>
            </a:lvl6pPr>
            <a:lvl7pPr lvl="6" rtl="0">
              <a:spcBef>
                <a:spcPts val="0"/>
              </a:spcBef>
              <a:buSzPts val="2800"/>
              <a:buNone/>
              <a:defRPr/>
            </a:lvl7pPr>
            <a:lvl8pPr lvl="7" rtl="0">
              <a:spcBef>
                <a:spcPts val="0"/>
              </a:spcBef>
              <a:buSzPts val="2800"/>
              <a:buNone/>
              <a:defRPr/>
            </a:lvl8pPr>
            <a:lvl9pPr lvl="8" rtl="0">
              <a:spcBef>
                <a:spcPts val="0"/>
              </a:spcBef>
              <a:buSzPts val="2800"/>
              <a:buNone/>
              <a:defRPr/>
            </a:lvl9pPr>
          </a:lstStyle>
          <a:p/>
        </p:txBody>
      </p:sp>
      <p:sp>
        <p:nvSpPr>
          <p:cNvPr id="911" name="Shape 911"/>
          <p:cNvSpPr txBox="1"/>
          <p:nvPr>
            <p:ph idx="1" type="body"/>
          </p:nvPr>
        </p:nvSpPr>
        <p:spPr>
          <a:xfrm>
            <a:off x="311700" y="1152475"/>
            <a:ext cx="8520600" cy="3416400"/>
          </a:xfrm>
          <a:prstGeom prst="rect">
            <a:avLst/>
          </a:prstGeom>
        </p:spPr>
        <p:txBody>
          <a:bodyPr anchorCtr="0" anchor="t" bIns="91425" lIns="91425" rIns="91425" wrap="square" tIns="91425"/>
          <a:lstStyle>
            <a:lvl1pPr lvl="0" rtl="0">
              <a:spcBef>
                <a:spcPts val="0"/>
              </a:spcBef>
              <a:buSzPts val="1800"/>
              <a:buFont typeface="Proxima Nova"/>
              <a:buChar char="●"/>
              <a:defRPr>
                <a:latin typeface="Proxima Nova"/>
                <a:ea typeface="Proxima Nova"/>
                <a:cs typeface="Proxima Nova"/>
                <a:sym typeface="Proxima Nova"/>
              </a:defRPr>
            </a:lvl1pPr>
            <a:lvl2pPr lvl="1" rtl="0">
              <a:spcBef>
                <a:spcPts val="0"/>
              </a:spcBef>
              <a:buSzPts val="1400"/>
              <a:buFont typeface="Proxima Nova"/>
              <a:buChar char="○"/>
              <a:defRPr>
                <a:latin typeface="Proxima Nova"/>
                <a:ea typeface="Proxima Nova"/>
                <a:cs typeface="Proxima Nova"/>
                <a:sym typeface="Proxima Nova"/>
              </a:defRPr>
            </a:lvl2pPr>
            <a:lvl3pPr lvl="2" rtl="0">
              <a:spcBef>
                <a:spcPts val="0"/>
              </a:spcBef>
              <a:buSzPts val="1400"/>
              <a:buFont typeface="Proxima Nova"/>
              <a:buChar char="■"/>
              <a:defRPr>
                <a:latin typeface="Proxima Nova"/>
                <a:ea typeface="Proxima Nova"/>
                <a:cs typeface="Proxima Nova"/>
                <a:sym typeface="Proxima Nova"/>
              </a:defRPr>
            </a:lvl3pPr>
            <a:lvl4pPr lvl="3" rtl="0">
              <a:spcBef>
                <a:spcPts val="0"/>
              </a:spcBef>
              <a:buSzPts val="1400"/>
              <a:buFont typeface="Proxima Nova"/>
              <a:buChar char="●"/>
              <a:defRPr>
                <a:latin typeface="Proxima Nova"/>
                <a:ea typeface="Proxima Nova"/>
                <a:cs typeface="Proxima Nova"/>
                <a:sym typeface="Proxima Nova"/>
              </a:defRPr>
            </a:lvl4pPr>
            <a:lvl5pPr lvl="4" rtl="0">
              <a:spcBef>
                <a:spcPts val="0"/>
              </a:spcBef>
              <a:buSzPts val="1400"/>
              <a:buFont typeface="Proxima Nova"/>
              <a:buChar char="○"/>
              <a:defRPr>
                <a:latin typeface="Proxima Nova"/>
                <a:ea typeface="Proxima Nova"/>
                <a:cs typeface="Proxima Nova"/>
                <a:sym typeface="Proxima Nova"/>
              </a:defRPr>
            </a:lvl5pPr>
            <a:lvl6pPr lvl="5" rtl="0">
              <a:spcBef>
                <a:spcPts val="0"/>
              </a:spcBef>
              <a:buSzPts val="1400"/>
              <a:buFont typeface="Proxima Nova"/>
              <a:buChar char="■"/>
              <a:defRPr>
                <a:latin typeface="Proxima Nova"/>
                <a:ea typeface="Proxima Nova"/>
                <a:cs typeface="Proxima Nova"/>
                <a:sym typeface="Proxima Nova"/>
              </a:defRPr>
            </a:lvl6pPr>
            <a:lvl7pPr lvl="6" rtl="0">
              <a:spcBef>
                <a:spcPts val="0"/>
              </a:spcBef>
              <a:buSzPts val="1400"/>
              <a:buFont typeface="Proxima Nova"/>
              <a:buChar char="●"/>
              <a:defRPr>
                <a:latin typeface="Proxima Nova"/>
                <a:ea typeface="Proxima Nova"/>
                <a:cs typeface="Proxima Nova"/>
                <a:sym typeface="Proxima Nova"/>
              </a:defRPr>
            </a:lvl7pPr>
            <a:lvl8pPr lvl="7" rtl="0">
              <a:spcBef>
                <a:spcPts val="0"/>
              </a:spcBef>
              <a:buSzPts val="1400"/>
              <a:buFont typeface="Proxima Nova"/>
              <a:buChar char="○"/>
              <a:defRPr>
                <a:latin typeface="Proxima Nova"/>
                <a:ea typeface="Proxima Nova"/>
                <a:cs typeface="Proxima Nova"/>
                <a:sym typeface="Proxima Nova"/>
              </a:defRPr>
            </a:lvl8pPr>
            <a:lvl9pPr lvl="8" rtl="0">
              <a:spcBef>
                <a:spcPts val="0"/>
              </a:spcBef>
              <a:buSzPts val="1400"/>
              <a:buFont typeface="Proxima Nova"/>
              <a:buChar char="■"/>
              <a:defRPr>
                <a:latin typeface="Proxima Nova"/>
                <a:ea typeface="Proxima Nova"/>
                <a:cs typeface="Proxima Nova"/>
                <a:sym typeface="Proxima Nova"/>
              </a:defRPr>
            </a:lvl9pPr>
          </a:lstStyle>
          <a:p/>
        </p:txBody>
      </p:sp>
      <p:sp>
        <p:nvSpPr>
          <p:cNvPr id="912" name="Shape 91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913" name="Shape 913"/>
        <p:cNvGrpSpPr/>
        <p:nvPr/>
      </p:nvGrpSpPr>
      <p:grpSpPr>
        <a:xfrm>
          <a:off x="0" y="0"/>
          <a:ext cx="0" cy="0"/>
          <a:chOff x="0" y="0"/>
          <a:chExt cx="0" cy="0"/>
        </a:xfrm>
      </p:grpSpPr>
      <p:sp>
        <p:nvSpPr>
          <p:cNvPr id="914" name="Shape 914"/>
          <p:cNvSpPr txBox="1"/>
          <p:nvPr>
            <p:ph type="title"/>
          </p:nvPr>
        </p:nvSpPr>
        <p:spPr>
          <a:xfrm>
            <a:off x="311700" y="445025"/>
            <a:ext cx="8520600" cy="572700"/>
          </a:xfrm>
          <a:prstGeom prst="rect">
            <a:avLst/>
          </a:prstGeom>
        </p:spPr>
        <p:txBody>
          <a:bodyPr anchorCtr="0" anchor="t" bIns="91425" lIns="91425" rIns="91425" wrap="square" tIns="91425"/>
          <a:lstStyle>
            <a:lvl1pPr lvl="0" rtl="0">
              <a:spcBef>
                <a:spcPts val="0"/>
              </a:spcBef>
              <a:buSzPts val="2800"/>
              <a:buFont typeface="Proxima Nova"/>
              <a:buNone/>
              <a:defRPr>
                <a:latin typeface="Proxima Nova"/>
                <a:ea typeface="Proxima Nova"/>
                <a:cs typeface="Proxima Nova"/>
                <a:sym typeface="Proxima Nova"/>
              </a:defRPr>
            </a:lvl1pPr>
            <a:lvl2pPr lvl="1" rtl="0">
              <a:spcBef>
                <a:spcPts val="0"/>
              </a:spcBef>
              <a:buSzPts val="2800"/>
              <a:buFont typeface="Proxima Nova"/>
              <a:buNone/>
              <a:defRPr>
                <a:latin typeface="Proxima Nova"/>
                <a:ea typeface="Proxima Nova"/>
                <a:cs typeface="Proxima Nova"/>
                <a:sym typeface="Proxima Nova"/>
              </a:defRPr>
            </a:lvl2pPr>
            <a:lvl3pPr lvl="2" rtl="0">
              <a:spcBef>
                <a:spcPts val="0"/>
              </a:spcBef>
              <a:buSzPts val="2800"/>
              <a:buFont typeface="Proxima Nova"/>
              <a:buNone/>
              <a:defRPr>
                <a:latin typeface="Proxima Nova"/>
                <a:ea typeface="Proxima Nova"/>
                <a:cs typeface="Proxima Nova"/>
                <a:sym typeface="Proxima Nova"/>
              </a:defRPr>
            </a:lvl3pPr>
            <a:lvl4pPr lvl="3" rtl="0">
              <a:spcBef>
                <a:spcPts val="0"/>
              </a:spcBef>
              <a:buSzPts val="2800"/>
              <a:buFont typeface="Proxima Nova"/>
              <a:buNone/>
              <a:defRPr>
                <a:latin typeface="Proxima Nova"/>
                <a:ea typeface="Proxima Nova"/>
                <a:cs typeface="Proxima Nova"/>
                <a:sym typeface="Proxima Nova"/>
              </a:defRPr>
            </a:lvl4pPr>
            <a:lvl5pPr lvl="4" rtl="0">
              <a:spcBef>
                <a:spcPts val="0"/>
              </a:spcBef>
              <a:buSzPts val="2800"/>
              <a:buFont typeface="Proxima Nova"/>
              <a:buNone/>
              <a:defRPr>
                <a:latin typeface="Proxima Nova"/>
                <a:ea typeface="Proxima Nova"/>
                <a:cs typeface="Proxima Nova"/>
                <a:sym typeface="Proxima Nova"/>
              </a:defRPr>
            </a:lvl5pPr>
            <a:lvl6pPr lvl="5" rtl="0">
              <a:spcBef>
                <a:spcPts val="0"/>
              </a:spcBef>
              <a:buSzPts val="2800"/>
              <a:buFont typeface="Proxima Nova"/>
              <a:buNone/>
              <a:defRPr>
                <a:latin typeface="Proxima Nova"/>
                <a:ea typeface="Proxima Nova"/>
                <a:cs typeface="Proxima Nova"/>
                <a:sym typeface="Proxima Nova"/>
              </a:defRPr>
            </a:lvl6pPr>
            <a:lvl7pPr lvl="6" rtl="0">
              <a:spcBef>
                <a:spcPts val="0"/>
              </a:spcBef>
              <a:buSzPts val="2800"/>
              <a:buFont typeface="Proxima Nova"/>
              <a:buNone/>
              <a:defRPr>
                <a:latin typeface="Proxima Nova"/>
                <a:ea typeface="Proxima Nova"/>
                <a:cs typeface="Proxima Nova"/>
                <a:sym typeface="Proxima Nova"/>
              </a:defRPr>
            </a:lvl7pPr>
            <a:lvl8pPr lvl="7" rtl="0">
              <a:spcBef>
                <a:spcPts val="0"/>
              </a:spcBef>
              <a:buSzPts val="2800"/>
              <a:buFont typeface="Proxima Nova"/>
              <a:buNone/>
              <a:defRPr>
                <a:latin typeface="Proxima Nova"/>
                <a:ea typeface="Proxima Nova"/>
                <a:cs typeface="Proxima Nova"/>
                <a:sym typeface="Proxima Nova"/>
              </a:defRPr>
            </a:lvl8pPr>
            <a:lvl9pPr lvl="8" rtl="0">
              <a:spcBef>
                <a:spcPts val="0"/>
              </a:spcBef>
              <a:buSzPts val="2800"/>
              <a:buFont typeface="Proxima Nova"/>
              <a:buNone/>
              <a:defRPr>
                <a:latin typeface="Proxima Nova"/>
                <a:ea typeface="Proxima Nova"/>
                <a:cs typeface="Proxima Nova"/>
                <a:sym typeface="Proxima Nova"/>
              </a:defRPr>
            </a:lvl9pPr>
          </a:lstStyle>
          <a:p/>
        </p:txBody>
      </p:sp>
      <p:sp>
        <p:nvSpPr>
          <p:cNvPr id="915" name="Shape 915"/>
          <p:cNvSpPr txBox="1"/>
          <p:nvPr>
            <p:ph idx="1" type="body"/>
          </p:nvPr>
        </p:nvSpPr>
        <p:spPr>
          <a:xfrm>
            <a:off x="311700" y="1152475"/>
            <a:ext cx="3999900" cy="3416400"/>
          </a:xfrm>
          <a:prstGeom prst="rect">
            <a:avLst/>
          </a:prstGeom>
        </p:spPr>
        <p:txBody>
          <a:bodyPr anchorCtr="0" anchor="t" bIns="91425" lIns="91425" rIns="91425" wrap="square" tIns="91425"/>
          <a:lstStyle>
            <a:lvl1pPr lvl="0" rtl="0">
              <a:spcBef>
                <a:spcPts val="0"/>
              </a:spcBef>
              <a:buSzPts val="1400"/>
              <a:buFont typeface="Proxima Nova"/>
              <a:buChar char="●"/>
              <a:defRPr sz="1400">
                <a:latin typeface="Proxima Nova"/>
                <a:ea typeface="Proxima Nova"/>
                <a:cs typeface="Proxima Nova"/>
                <a:sym typeface="Proxima Nova"/>
              </a:defRPr>
            </a:lvl1pPr>
            <a:lvl2pPr lvl="1" rtl="0">
              <a:spcBef>
                <a:spcPts val="0"/>
              </a:spcBef>
              <a:buSzPts val="1200"/>
              <a:buFont typeface="Proxima Nova"/>
              <a:buChar char="○"/>
              <a:defRPr sz="1200">
                <a:latin typeface="Proxima Nova"/>
                <a:ea typeface="Proxima Nova"/>
                <a:cs typeface="Proxima Nova"/>
                <a:sym typeface="Proxima Nova"/>
              </a:defRPr>
            </a:lvl2pPr>
            <a:lvl3pPr lvl="2" rtl="0">
              <a:spcBef>
                <a:spcPts val="0"/>
              </a:spcBef>
              <a:buSzPts val="1200"/>
              <a:buFont typeface="Proxima Nova"/>
              <a:buChar char="■"/>
              <a:defRPr sz="1200">
                <a:latin typeface="Proxima Nova"/>
                <a:ea typeface="Proxima Nova"/>
                <a:cs typeface="Proxima Nova"/>
                <a:sym typeface="Proxima Nova"/>
              </a:defRPr>
            </a:lvl3pPr>
            <a:lvl4pPr lvl="3" rtl="0">
              <a:spcBef>
                <a:spcPts val="0"/>
              </a:spcBef>
              <a:buSzPts val="1200"/>
              <a:buFont typeface="Proxima Nova"/>
              <a:buChar char="●"/>
              <a:defRPr sz="1200">
                <a:latin typeface="Proxima Nova"/>
                <a:ea typeface="Proxima Nova"/>
                <a:cs typeface="Proxima Nova"/>
                <a:sym typeface="Proxima Nova"/>
              </a:defRPr>
            </a:lvl4pPr>
            <a:lvl5pPr lvl="4" rtl="0">
              <a:spcBef>
                <a:spcPts val="0"/>
              </a:spcBef>
              <a:buSzPts val="1200"/>
              <a:buFont typeface="Proxima Nova"/>
              <a:buChar char="○"/>
              <a:defRPr sz="1200">
                <a:latin typeface="Proxima Nova"/>
                <a:ea typeface="Proxima Nova"/>
                <a:cs typeface="Proxima Nova"/>
                <a:sym typeface="Proxima Nova"/>
              </a:defRPr>
            </a:lvl5pPr>
            <a:lvl6pPr lvl="5" rtl="0">
              <a:spcBef>
                <a:spcPts val="0"/>
              </a:spcBef>
              <a:buSzPts val="1200"/>
              <a:buFont typeface="Proxima Nova"/>
              <a:buChar char="■"/>
              <a:defRPr sz="1200">
                <a:latin typeface="Proxima Nova"/>
                <a:ea typeface="Proxima Nova"/>
                <a:cs typeface="Proxima Nova"/>
                <a:sym typeface="Proxima Nova"/>
              </a:defRPr>
            </a:lvl6pPr>
            <a:lvl7pPr lvl="6" rtl="0">
              <a:spcBef>
                <a:spcPts val="0"/>
              </a:spcBef>
              <a:buSzPts val="1200"/>
              <a:buFont typeface="Proxima Nova"/>
              <a:buChar char="●"/>
              <a:defRPr sz="1200">
                <a:latin typeface="Proxima Nova"/>
                <a:ea typeface="Proxima Nova"/>
                <a:cs typeface="Proxima Nova"/>
                <a:sym typeface="Proxima Nova"/>
              </a:defRPr>
            </a:lvl7pPr>
            <a:lvl8pPr lvl="7" rtl="0">
              <a:spcBef>
                <a:spcPts val="0"/>
              </a:spcBef>
              <a:buSzPts val="1200"/>
              <a:buFont typeface="Proxima Nova"/>
              <a:buChar char="○"/>
              <a:defRPr sz="1200">
                <a:latin typeface="Proxima Nova"/>
                <a:ea typeface="Proxima Nova"/>
                <a:cs typeface="Proxima Nova"/>
                <a:sym typeface="Proxima Nova"/>
              </a:defRPr>
            </a:lvl8pPr>
            <a:lvl9pPr lvl="8" rtl="0">
              <a:spcBef>
                <a:spcPts val="0"/>
              </a:spcBef>
              <a:buSzPts val="1200"/>
              <a:buFont typeface="Proxima Nova"/>
              <a:buChar char="■"/>
              <a:defRPr sz="1200">
                <a:latin typeface="Proxima Nova"/>
                <a:ea typeface="Proxima Nova"/>
                <a:cs typeface="Proxima Nova"/>
                <a:sym typeface="Proxima Nova"/>
              </a:defRPr>
            </a:lvl9pPr>
          </a:lstStyle>
          <a:p/>
        </p:txBody>
      </p:sp>
      <p:sp>
        <p:nvSpPr>
          <p:cNvPr id="916" name="Shape 916"/>
          <p:cNvSpPr txBox="1"/>
          <p:nvPr>
            <p:ph idx="2" type="body"/>
          </p:nvPr>
        </p:nvSpPr>
        <p:spPr>
          <a:xfrm>
            <a:off x="4832400" y="1152475"/>
            <a:ext cx="3999900" cy="3416400"/>
          </a:xfrm>
          <a:prstGeom prst="rect">
            <a:avLst/>
          </a:prstGeom>
        </p:spPr>
        <p:txBody>
          <a:bodyPr anchorCtr="0" anchor="t" bIns="91425" lIns="91425" rIns="91425" wrap="square" tIns="91425"/>
          <a:lstStyle>
            <a:lvl1pPr lvl="0" rtl="0">
              <a:spcBef>
                <a:spcPts val="0"/>
              </a:spcBef>
              <a:buSzPts val="1400"/>
              <a:buFont typeface="Proxima Nova"/>
              <a:buChar char="●"/>
              <a:defRPr sz="1400">
                <a:latin typeface="Proxima Nova"/>
                <a:ea typeface="Proxima Nova"/>
                <a:cs typeface="Proxima Nova"/>
                <a:sym typeface="Proxima Nova"/>
              </a:defRPr>
            </a:lvl1pPr>
            <a:lvl2pPr lvl="1" rtl="0">
              <a:spcBef>
                <a:spcPts val="0"/>
              </a:spcBef>
              <a:buSzPts val="1200"/>
              <a:buFont typeface="Proxima Nova"/>
              <a:buChar char="○"/>
              <a:defRPr sz="1200">
                <a:latin typeface="Proxima Nova"/>
                <a:ea typeface="Proxima Nova"/>
                <a:cs typeface="Proxima Nova"/>
                <a:sym typeface="Proxima Nova"/>
              </a:defRPr>
            </a:lvl2pPr>
            <a:lvl3pPr lvl="2" rtl="0">
              <a:spcBef>
                <a:spcPts val="0"/>
              </a:spcBef>
              <a:buSzPts val="1200"/>
              <a:buFont typeface="Proxima Nova"/>
              <a:buChar char="■"/>
              <a:defRPr sz="1200">
                <a:latin typeface="Proxima Nova"/>
                <a:ea typeface="Proxima Nova"/>
                <a:cs typeface="Proxima Nova"/>
                <a:sym typeface="Proxima Nova"/>
              </a:defRPr>
            </a:lvl3pPr>
            <a:lvl4pPr lvl="3" rtl="0">
              <a:spcBef>
                <a:spcPts val="0"/>
              </a:spcBef>
              <a:buSzPts val="1200"/>
              <a:buFont typeface="Proxima Nova"/>
              <a:buChar char="●"/>
              <a:defRPr sz="1200">
                <a:latin typeface="Proxima Nova"/>
                <a:ea typeface="Proxima Nova"/>
                <a:cs typeface="Proxima Nova"/>
                <a:sym typeface="Proxima Nova"/>
              </a:defRPr>
            </a:lvl4pPr>
            <a:lvl5pPr lvl="4" rtl="0">
              <a:spcBef>
                <a:spcPts val="0"/>
              </a:spcBef>
              <a:buSzPts val="1200"/>
              <a:buFont typeface="Proxima Nova"/>
              <a:buChar char="○"/>
              <a:defRPr sz="1200">
                <a:latin typeface="Proxima Nova"/>
                <a:ea typeface="Proxima Nova"/>
                <a:cs typeface="Proxima Nova"/>
                <a:sym typeface="Proxima Nova"/>
              </a:defRPr>
            </a:lvl5pPr>
            <a:lvl6pPr lvl="5" rtl="0">
              <a:spcBef>
                <a:spcPts val="0"/>
              </a:spcBef>
              <a:buSzPts val="1200"/>
              <a:buFont typeface="Proxima Nova"/>
              <a:buChar char="■"/>
              <a:defRPr sz="1200">
                <a:latin typeface="Proxima Nova"/>
                <a:ea typeface="Proxima Nova"/>
                <a:cs typeface="Proxima Nova"/>
                <a:sym typeface="Proxima Nova"/>
              </a:defRPr>
            </a:lvl6pPr>
            <a:lvl7pPr lvl="6" rtl="0">
              <a:spcBef>
                <a:spcPts val="0"/>
              </a:spcBef>
              <a:buSzPts val="1200"/>
              <a:buFont typeface="Proxima Nova"/>
              <a:buChar char="●"/>
              <a:defRPr sz="1200">
                <a:latin typeface="Proxima Nova"/>
                <a:ea typeface="Proxima Nova"/>
                <a:cs typeface="Proxima Nova"/>
                <a:sym typeface="Proxima Nova"/>
              </a:defRPr>
            </a:lvl7pPr>
            <a:lvl8pPr lvl="7" rtl="0">
              <a:spcBef>
                <a:spcPts val="0"/>
              </a:spcBef>
              <a:buSzPts val="1200"/>
              <a:buFont typeface="Proxima Nova"/>
              <a:buChar char="○"/>
              <a:defRPr sz="1200">
                <a:latin typeface="Proxima Nova"/>
                <a:ea typeface="Proxima Nova"/>
                <a:cs typeface="Proxima Nova"/>
                <a:sym typeface="Proxima Nova"/>
              </a:defRPr>
            </a:lvl8pPr>
            <a:lvl9pPr lvl="8" rtl="0">
              <a:spcBef>
                <a:spcPts val="0"/>
              </a:spcBef>
              <a:buSzPts val="1200"/>
              <a:buFont typeface="Proxima Nova"/>
              <a:buChar char="■"/>
              <a:defRPr sz="1200">
                <a:latin typeface="Proxima Nova"/>
                <a:ea typeface="Proxima Nova"/>
                <a:cs typeface="Proxima Nova"/>
                <a:sym typeface="Proxima Nova"/>
              </a:defRPr>
            </a:lvl9pPr>
          </a:lstStyle>
          <a:p/>
        </p:txBody>
      </p:sp>
      <p:sp>
        <p:nvSpPr>
          <p:cNvPr id="917" name="Shape 91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latin typeface="Proxima Nova"/>
                <a:ea typeface="Proxima Nova"/>
                <a:cs typeface="Proxima Nova"/>
                <a:sym typeface="Proxima Nova"/>
              </a:rPr>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918" name="Shape 918"/>
        <p:cNvGrpSpPr/>
        <p:nvPr/>
      </p:nvGrpSpPr>
      <p:grpSpPr>
        <a:xfrm>
          <a:off x="0" y="0"/>
          <a:ext cx="0" cy="0"/>
          <a:chOff x="0" y="0"/>
          <a:chExt cx="0" cy="0"/>
        </a:xfrm>
      </p:grpSpPr>
      <p:sp>
        <p:nvSpPr>
          <p:cNvPr id="919" name="Shape 919"/>
          <p:cNvSpPr txBox="1"/>
          <p:nvPr>
            <p:ph type="title"/>
          </p:nvPr>
        </p:nvSpPr>
        <p:spPr>
          <a:xfrm>
            <a:off x="311700" y="445025"/>
            <a:ext cx="8520600" cy="572700"/>
          </a:xfrm>
          <a:prstGeom prst="rect">
            <a:avLst/>
          </a:prstGeom>
        </p:spPr>
        <p:txBody>
          <a:bodyPr anchorCtr="0" anchor="t" bIns="91425" lIns="91425" rIns="91425" wrap="square" tIns="91425"/>
          <a:lstStyle>
            <a:lvl1pPr lvl="0" rtl="0">
              <a:spcBef>
                <a:spcPts val="0"/>
              </a:spcBef>
              <a:buSzPts val="2800"/>
              <a:buNone/>
              <a:defRPr/>
            </a:lvl1pPr>
            <a:lvl2pPr lvl="1" rtl="0">
              <a:spcBef>
                <a:spcPts val="0"/>
              </a:spcBef>
              <a:buSzPts val="2800"/>
              <a:buNone/>
              <a:defRPr/>
            </a:lvl2pPr>
            <a:lvl3pPr lvl="2" rtl="0">
              <a:spcBef>
                <a:spcPts val="0"/>
              </a:spcBef>
              <a:buSzPts val="2800"/>
              <a:buNone/>
              <a:defRPr/>
            </a:lvl3pPr>
            <a:lvl4pPr lvl="3" rtl="0">
              <a:spcBef>
                <a:spcPts val="0"/>
              </a:spcBef>
              <a:buSzPts val="2800"/>
              <a:buNone/>
              <a:defRPr/>
            </a:lvl4pPr>
            <a:lvl5pPr lvl="4" rtl="0">
              <a:spcBef>
                <a:spcPts val="0"/>
              </a:spcBef>
              <a:buSzPts val="2800"/>
              <a:buNone/>
              <a:defRPr/>
            </a:lvl5pPr>
            <a:lvl6pPr lvl="5" rtl="0">
              <a:spcBef>
                <a:spcPts val="0"/>
              </a:spcBef>
              <a:buSzPts val="2800"/>
              <a:buNone/>
              <a:defRPr/>
            </a:lvl6pPr>
            <a:lvl7pPr lvl="6" rtl="0">
              <a:spcBef>
                <a:spcPts val="0"/>
              </a:spcBef>
              <a:buSzPts val="2800"/>
              <a:buNone/>
              <a:defRPr/>
            </a:lvl7pPr>
            <a:lvl8pPr lvl="7" rtl="0">
              <a:spcBef>
                <a:spcPts val="0"/>
              </a:spcBef>
              <a:buSzPts val="2800"/>
              <a:buNone/>
              <a:defRPr/>
            </a:lvl8pPr>
            <a:lvl9pPr lvl="8" rtl="0">
              <a:spcBef>
                <a:spcPts val="0"/>
              </a:spcBef>
              <a:buSzPts val="2800"/>
              <a:buNone/>
              <a:defRPr/>
            </a:lvl9pPr>
          </a:lstStyle>
          <a:p/>
        </p:txBody>
      </p:sp>
      <p:sp>
        <p:nvSpPr>
          <p:cNvPr id="920" name="Shape 92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921" name="Shape 921"/>
        <p:cNvGrpSpPr/>
        <p:nvPr/>
      </p:nvGrpSpPr>
      <p:grpSpPr>
        <a:xfrm>
          <a:off x="0" y="0"/>
          <a:ext cx="0" cy="0"/>
          <a:chOff x="0" y="0"/>
          <a:chExt cx="0" cy="0"/>
        </a:xfrm>
      </p:grpSpPr>
      <p:sp>
        <p:nvSpPr>
          <p:cNvPr id="922" name="Shape 922"/>
          <p:cNvSpPr txBox="1"/>
          <p:nvPr>
            <p:ph type="title"/>
          </p:nvPr>
        </p:nvSpPr>
        <p:spPr>
          <a:xfrm>
            <a:off x="311700" y="555600"/>
            <a:ext cx="2808000" cy="755700"/>
          </a:xfrm>
          <a:prstGeom prst="rect">
            <a:avLst/>
          </a:prstGeom>
        </p:spPr>
        <p:txBody>
          <a:bodyPr anchorCtr="0" anchor="b" bIns="91425" lIns="91425" rIns="91425" wrap="square" tIns="91425"/>
          <a:lstStyle>
            <a:lvl1pPr lvl="0" rtl="0">
              <a:spcBef>
                <a:spcPts val="0"/>
              </a:spcBef>
              <a:buSzPts val="2400"/>
              <a:buNone/>
              <a:defRPr sz="2400"/>
            </a:lvl1pPr>
            <a:lvl2pPr lvl="1" rtl="0">
              <a:spcBef>
                <a:spcPts val="0"/>
              </a:spcBef>
              <a:buSzPts val="2400"/>
              <a:buNone/>
              <a:defRPr sz="2400"/>
            </a:lvl2pPr>
            <a:lvl3pPr lvl="2" rtl="0">
              <a:spcBef>
                <a:spcPts val="0"/>
              </a:spcBef>
              <a:buSzPts val="2400"/>
              <a:buNone/>
              <a:defRPr sz="2400"/>
            </a:lvl3pPr>
            <a:lvl4pPr lvl="3" rtl="0">
              <a:spcBef>
                <a:spcPts val="0"/>
              </a:spcBef>
              <a:buSzPts val="2400"/>
              <a:buNone/>
              <a:defRPr sz="2400"/>
            </a:lvl4pPr>
            <a:lvl5pPr lvl="4" rtl="0">
              <a:spcBef>
                <a:spcPts val="0"/>
              </a:spcBef>
              <a:buSzPts val="2400"/>
              <a:buNone/>
              <a:defRPr sz="2400"/>
            </a:lvl5pPr>
            <a:lvl6pPr lvl="5" rtl="0">
              <a:spcBef>
                <a:spcPts val="0"/>
              </a:spcBef>
              <a:buSzPts val="2400"/>
              <a:buNone/>
              <a:defRPr sz="2400"/>
            </a:lvl6pPr>
            <a:lvl7pPr lvl="6" rtl="0">
              <a:spcBef>
                <a:spcPts val="0"/>
              </a:spcBef>
              <a:buSzPts val="2400"/>
              <a:buNone/>
              <a:defRPr sz="2400"/>
            </a:lvl7pPr>
            <a:lvl8pPr lvl="7" rtl="0">
              <a:spcBef>
                <a:spcPts val="0"/>
              </a:spcBef>
              <a:buSzPts val="2400"/>
              <a:buNone/>
              <a:defRPr sz="2400"/>
            </a:lvl8pPr>
            <a:lvl9pPr lvl="8" rtl="0">
              <a:spcBef>
                <a:spcPts val="0"/>
              </a:spcBef>
              <a:buSzPts val="2400"/>
              <a:buNone/>
              <a:defRPr sz="2400"/>
            </a:lvl9pPr>
          </a:lstStyle>
          <a:p/>
        </p:txBody>
      </p:sp>
      <p:sp>
        <p:nvSpPr>
          <p:cNvPr id="923" name="Shape 923"/>
          <p:cNvSpPr txBox="1"/>
          <p:nvPr>
            <p:ph idx="1" type="body"/>
          </p:nvPr>
        </p:nvSpPr>
        <p:spPr>
          <a:xfrm>
            <a:off x="311700" y="1389600"/>
            <a:ext cx="2808000" cy="3179400"/>
          </a:xfrm>
          <a:prstGeom prst="rect">
            <a:avLst/>
          </a:prstGeom>
        </p:spPr>
        <p:txBody>
          <a:bodyPr anchorCtr="0" anchor="t" bIns="91425" lIns="91425" rIns="91425" wrap="square" tIns="91425"/>
          <a:lstStyle>
            <a:lvl1pPr lvl="0" rtl="0">
              <a:spcBef>
                <a:spcPts val="0"/>
              </a:spcBef>
              <a:buSzPts val="1200"/>
              <a:buChar char="●"/>
              <a:defRPr sz="1200"/>
            </a:lvl1pPr>
            <a:lvl2pPr lvl="1" rtl="0">
              <a:spcBef>
                <a:spcPts val="0"/>
              </a:spcBef>
              <a:buSzPts val="1200"/>
              <a:buChar char="○"/>
              <a:defRPr sz="1200"/>
            </a:lvl2pPr>
            <a:lvl3pPr lvl="2" rtl="0">
              <a:spcBef>
                <a:spcPts val="0"/>
              </a:spcBef>
              <a:buSzPts val="1200"/>
              <a:buChar char="■"/>
              <a:defRPr sz="1200"/>
            </a:lvl3pPr>
            <a:lvl4pPr lvl="3" rtl="0">
              <a:spcBef>
                <a:spcPts val="0"/>
              </a:spcBef>
              <a:buSzPts val="1200"/>
              <a:buChar char="●"/>
              <a:defRPr sz="1200"/>
            </a:lvl4pPr>
            <a:lvl5pPr lvl="4" rtl="0">
              <a:spcBef>
                <a:spcPts val="0"/>
              </a:spcBef>
              <a:buSzPts val="1200"/>
              <a:buChar char="○"/>
              <a:defRPr sz="1200"/>
            </a:lvl5pPr>
            <a:lvl6pPr lvl="5" rtl="0">
              <a:spcBef>
                <a:spcPts val="0"/>
              </a:spcBef>
              <a:buSzPts val="1200"/>
              <a:buChar char="■"/>
              <a:defRPr sz="1200"/>
            </a:lvl6pPr>
            <a:lvl7pPr lvl="6" rtl="0">
              <a:spcBef>
                <a:spcPts val="0"/>
              </a:spcBef>
              <a:buSzPts val="1200"/>
              <a:buChar char="●"/>
              <a:defRPr sz="1200"/>
            </a:lvl7pPr>
            <a:lvl8pPr lvl="7" rtl="0">
              <a:spcBef>
                <a:spcPts val="0"/>
              </a:spcBef>
              <a:buSzPts val="1200"/>
              <a:buChar char="○"/>
              <a:defRPr sz="1200"/>
            </a:lvl8pPr>
            <a:lvl9pPr lvl="8" rtl="0">
              <a:spcBef>
                <a:spcPts val="0"/>
              </a:spcBef>
              <a:buSzPts val="1200"/>
              <a:buChar char="■"/>
              <a:defRPr sz="1200"/>
            </a:lvl9pPr>
          </a:lstStyle>
          <a:p/>
        </p:txBody>
      </p:sp>
      <p:sp>
        <p:nvSpPr>
          <p:cNvPr id="924" name="Shape 92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925" name="Shape 925"/>
        <p:cNvGrpSpPr/>
        <p:nvPr/>
      </p:nvGrpSpPr>
      <p:grpSpPr>
        <a:xfrm>
          <a:off x="0" y="0"/>
          <a:ext cx="0" cy="0"/>
          <a:chOff x="0" y="0"/>
          <a:chExt cx="0" cy="0"/>
        </a:xfrm>
      </p:grpSpPr>
      <p:sp>
        <p:nvSpPr>
          <p:cNvPr id="926" name="Shape 926"/>
          <p:cNvSpPr txBox="1"/>
          <p:nvPr>
            <p:ph type="title"/>
          </p:nvPr>
        </p:nvSpPr>
        <p:spPr>
          <a:xfrm>
            <a:off x="490250" y="450150"/>
            <a:ext cx="6367800" cy="4090800"/>
          </a:xfrm>
          <a:prstGeom prst="rect">
            <a:avLst/>
          </a:prstGeom>
        </p:spPr>
        <p:txBody>
          <a:bodyPr anchorCtr="0" anchor="ctr" bIns="91425" lIns="91425" rIns="91425" wrap="square" tIns="91425"/>
          <a:lstStyle>
            <a:lvl1pPr lvl="0" rtl="0">
              <a:spcBef>
                <a:spcPts val="0"/>
              </a:spcBef>
              <a:buSzPts val="4800"/>
              <a:buNone/>
              <a:defRPr sz="4800"/>
            </a:lvl1pPr>
            <a:lvl2pPr lvl="1" rtl="0">
              <a:spcBef>
                <a:spcPts val="0"/>
              </a:spcBef>
              <a:buSzPts val="4800"/>
              <a:buNone/>
              <a:defRPr sz="4800"/>
            </a:lvl2pPr>
            <a:lvl3pPr lvl="2" rtl="0">
              <a:spcBef>
                <a:spcPts val="0"/>
              </a:spcBef>
              <a:buSzPts val="4800"/>
              <a:buNone/>
              <a:defRPr sz="4800"/>
            </a:lvl3pPr>
            <a:lvl4pPr lvl="3" rtl="0">
              <a:spcBef>
                <a:spcPts val="0"/>
              </a:spcBef>
              <a:buSzPts val="4800"/>
              <a:buNone/>
              <a:defRPr sz="4800"/>
            </a:lvl4pPr>
            <a:lvl5pPr lvl="4" rtl="0">
              <a:spcBef>
                <a:spcPts val="0"/>
              </a:spcBef>
              <a:buSzPts val="4800"/>
              <a:buNone/>
              <a:defRPr sz="4800"/>
            </a:lvl5pPr>
            <a:lvl6pPr lvl="5" rtl="0">
              <a:spcBef>
                <a:spcPts val="0"/>
              </a:spcBef>
              <a:buSzPts val="4800"/>
              <a:buNone/>
              <a:defRPr sz="4800"/>
            </a:lvl6pPr>
            <a:lvl7pPr lvl="6" rtl="0">
              <a:spcBef>
                <a:spcPts val="0"/>
              </a:spcBef>
              <a:buSzPts val="4800"/>
              <a:buNone/>
              <a:defRPr sz="4800"/>
            </a:lvl7pPr>
            <a:lvl8pPr lvl="7" rtl="0">
              <a:spcBef>
                <a:spcPts val="0"/>
              </a:spcBef>
              <a:buSzPts val="4800"/>
              <a:buNone/>
              <a:defRPr sz="4800"/>
            </a:lvl8pPr>
            <a:lvl9pPr lvl="8" rtl="0">
              <a:spcBef>
                <a:spcPts val="0"/>
              </a:spcBef>
              <a:buSzPts val="4800"/>
              <a:buNone/>
              <a:defRPr sz="4800"/>
            </a:lvl9pPr>
          </a:lstStyle>
          <a:p/>
        </p:txBody>
      </p:sp>
      <p:sp>
        <p:nvSpPr>
          <p:cNvPr id="927" name="Shape 92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928" name="Shape 928"/>
        <p:cNvGrpSpPr/>
        <p:nvPr/>
      </p:nvGrpSpPr>
      <p:grpSpPr>
        <a:xfrm>
          <a:off x="0" y="0"/>
          <a:ext cx="0" cy="0"/>
          <a:chOff x="0" y="0"/>
          <a:chExt cx="0" cy="0"/>
        </a:xfrm>
      </p:grpSpPr>
      <p:sp>
        <p:nvSpPr>
          <p:cNvPr id="929" name="Shape 929"/>
          <p:cNvSpPr/>
          <p:nvPr/>
        </p:nvSpPr>
        <p:spPr>
          <a:xfrm>
            <a:off x="4572000" y="-125"/>
            <a:ext cx="4572000" cy="5143500"/>
          </a:xfrm>
          <a:prstGeom prst="rect">
            <a:avLst/>
          </a:prstGeom>
          <a:solidFill>
            <a:schemeClr val="lt2"/>
          </a:solidFill>
          <a:ln>
            <a:noFill/>
          </a:ln>
        </p:spPr>
        <p:txBody>
          <a:bodyPr anchorCtr="0" anchor="ctr" bIns="91425" lIns="91425" rIns="91425" wrap="square" tIns="91425">
            <a:noAutofit/>
          </a:bodyPr>
          <a:lstStyle/>
          <a:p>
            <a:pPr indent="0" lvl="0" marL="0" rtl="0">
              <a:spcBef>
                <a:spcPts val="0"/>
              </a:spcBef>
              <a:buNone/>
            </a:pPr>
            <a:r>
              <a:t/>
            </a:r>
            <a:endParaRPr>
              <a:latin typeface="Proxima Nova"/>
              <a:ea typeface="Proxima Nova"/>
              <a:cs typeface="Proxima Nova"/>
              <a:sym typeface="Proxima Nova"/>
            </a:endParaRPr>
          </a:p>
        </p:txBody>
      </p:sp>
      <p:sp>
        <p:nvSpPr>
          <p:cNvPr id="930" name="Shape 930"/>
          <p:cNvSpPr txBox="1"/>
          <p:nvPr>
            <p:ph type="title"/>
          </p:nvPr>
        </p:nvSpPr>
        <p:spPr>
          <a:xfrm>
            <a:off x="265500" y="1233175"/>
            <a:ext cx="4045200" cy="1482300"/>
          </a:xfrm>
          <a:prstGeom prst="rect">
            <a:avLst/>
          </a:prstGeom>
        </p:spPr>
        <p:txBody>
          <a:bodyPr anchorCtr="0" anchor="b" bIns="91425" lIns="91425" rIns="91425" wrap="square" tIns="91425"/>
          <a:lstStyle>
            <a:lvl1pPr lvl="0" rtl="0" algn="ctr">
              <a:spcBef>
                <a:spcPts val="0"/>
              </a:spcBef>
              <a:buSzPts val="4200"/>
              <a:buFont typeface="Proxima Nova"/>
              <a:buNone/>
              <a:defRPr sz="4200">
                <a:latin typeface="Proxima Nova"/>
                <a:ea typeface="Proxima Nova"/>
                <a:cs typeface="Proxima Nova"/>
                <a:sym typeface="Proxima Nova"/>
              </a:defRPr>
            </a:lvl1pPr>
            <a:lvl2pPr lvl="1" rtl="0" algn="ctr">
              <a:spcBef>
                <a:spcPts val="0"/>
              </a:spcBef>
              <a:buSzPts val="4200"/>
              <a:buFont typeface="Proxima Nova"/>
              <a:buNone/>
              <a:defRPr sz="4200">
                <a:latin typeface="Proxima Nova"/>
                <a:ea typeface="Proxima Nova"/>
                <a:cs typeface="Proxima Nova"/>
                <a:sym typeface="Proxima Nova"/>
              </a:defRPr>
            </a:lvl2pPr>
            <a:lvl3pPr lvl="2" rtl="0" algn="ctr">
              <a:spcBef>
                <a:spcPts val="0"/>
              </a:spcBef>
              <a:buSzPts val="4200"/>
              <a:buFont typeface="Proxima Nova"/>
              <a:buNone/>
              <a:defRPr sz="4200">
                <a:latin typeface="Proxima Nova"/>
                <a:ea typeface="Proxima Nova"/>
                <a:cs typeface="Proxima Nova"/>
                <a:sym typeface="Proxima Nova"/>
              </a:defRPr>
            </a:lvl3pPr>
            <a:lvl4pPr lvl="3" rtl="0" algn="ctr">
              <a:spcBef>
                <a:spcPts val="0"/>
              </a:spcBef>
              <a:buSzPts val="4200"/>
              <a:buFont typeface="Proxima Nova"/>
              <a:buNone/>
              <a:defRPr sz="4200">
                <a:latin typeface="Proxima Nova"/>
                <a:ea typeface="Proxima Nova"/>
                <a:cs typeface="Proxima Nova"/>
                <a:sym typeface="Proxima Nova"/>
              </a:defRPr>
            </a:lvl4pPr>
            <a:lvl5pPr lvl="4" rtl="0" algn="ctr">
              <a:spcBef>
                <a:spcPts val="0"/>
              </a:spcBef>
              <a:buSzPts val="4200"/>
              <a:buFont typeface="Proxima Nova"/>
              <a:buNone/>
              <a:defRPr sz="4200">
                <a:latin typeface="Proxima Nova"/>
                <a:ea typeface="Proxima Nova"/>
                <a:cs typeface="Proxima Nova"/>
                <a:sym typeface="Proxima Nova"/>
              </a:defRPr>
            </a:lvl5pPr>
            <a:lvl6pPr lvl="5" rtl="0" algn="ctr">
              <a:spcBef>
                <a:spcPts val="0"/>
              </a:spcBef>
              <a:buSzPts val="4200"/>
              <a:buFont typeface="Proxima Nova"/>
              <a:buNone/>
              <a:defRPr sz="4200">
                <a:latin typeface="Proxima Nova"/>
                <a:ea typeface="Proxima Nova"/>
                <a:cs typeface="Proxima Nova"/>
                <a:sym typeface="Proxima Nova"/>
              </a:defRPr>
            </a:lvl6pPr>
            <a:lvl7pPr lvl="6" rtl="0" algn="ctr">
              <a:spcBef>
                <a:spcPts val="0"/>
              </a:spcBef>
              <a:buSzPts val="4200"/>
              <a:buFont typeface="Proxima Nova"/>
              <a:buNone/>
              <a:defRPr sz="4200">
                <a:latin typeface="Proxima Nova"/>
                <a:ea typeface="Proxima Nova"/>
                <a:cs typeface="Proxima Nova"/>
                <a:sym typeface="Proxima Nova"/>
              </a:defRPr>
            </a:lvl7pPr>
            <a:lvl8pPr lvl="7" rtl="0" algn="ctr">
              <a:spcBef>
                <a:spcPts val="0"/>
              </a:spcBef>
              <a:buSzPts val="4200"/>
              <a:buFont typeface="Proxima Nova"/>
              <a:buNone/>
              <a:defRPr sz="4200">
                <a:latin typeface="Proxima Nova"/>
                <a:ea typeface="Proxima Nova"/>
                <a:cs typeface="Proxima Nova"/>
                <a:sym typeface="Proxima Nova"/>
              </a:defRPr>
            </a:lvl8pPr>
            <a:lvl9pPr lvl="8" rtl="0" algn="ctr">
              <a:spcBef>
                <a:spcPts val="0"/>
              </a:spcBef>
              <a:buSzPts val="4200"/>
              <a:buFont typeface="Proxima Nova"/>
              <a:buNone/>
              <a:defRPr sz="4200">
                <a:latin typeface="Proxima Nova"/>
                <a:ea typeface="Proxima Nova"/>
                <a:cs typeface="Proxima Nova"/>
                <a:sym typeface="Proxima Nova"/>
              </a:defRPr>
            </a:lvl9pPr>
          </a:lstStyle>
          <a:p/>
        </p:txBody>
      </p:sp>
      <p:sp>
        <p:nvSpPr>
          <p:cNvPr id="931" name="Shape 931"/>
          <p:cNvSpPr txBox="1"/>
          <p:nvPr>
            <p:ph idx="1" type="subTitle"/>
          </p:nvPr>
        </p:nvSpPr>
        <p:spPr>
          <a:xfrm>
            <a:off x="265500" y="2803075"/>
            <a:ext cx="4045200" cy="1235100"/>
          </a:xfrm>
          <a:prstGeom prst="rect">
            <a:avLst/>
          </a:prstGeom>
        </p:spPr>
        <p:txBody>
          <a:bodyPr anchorCtr="0" anchor="t" bIns="91425" lIns="91425" rIns="91425" wrap="square" tIns="91425"/>
          <a:lstStyle>
            <a:lvl1pPr lvl="0" rtl="0"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2pPr>
            <a:lvl3pPr lvl="2" rtl="0"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3pPr>
            <a:lvl4pPr lvl="3" rtl="0"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4pPr>
            <a:lvl5pPr lvl="4" rtl="0"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5pPr>
            <a:lvl6pPr lvl="5" rtl="0"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6pPr>
            <a:lvl7pPr lvl="6" rtl="0"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7pPr>
            <a:lvl8pPr lvl="7" rtl="0"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8pPr>
            <a:lvl9pPr lvl="8" rtl="0" algn="ctr">
              <a:lnSpc>
                <a:spcPct val="100000"/>
              </a:lnSpc>
              <a:spcBef>
                <a:spcPts val="0"/>
              </a:spcBef>
              <a:spcAft>
                <a:spcPts val="0"/>
              </a:spcAft>
              <a:buSzPts val="2100"/>
              <a:buFont typeface="Proxima Nova"/>
              <a:buNone/>
              <a:defRPr sz="2100">
                <a:latin typeface="Proxima Nova"/>
                <a:ea typeface="Proxima Nova"/>
                <a:cs typeface="Proxima Nova"/>
                <a:sym typeface="Proxima Nova"/>
              </a:defRPr>
            </a:lvl9pPr>
          </a:lstStyle>
          <a:p/>
        </p:txBody>
      </p:sp>
      <p:sp>
        <p:nvSpPr>
          <p:cNvPr id="932" name="Shape 932"/>
          <p:cNvSpPr txBox="1"/>
          <p:nvPr>
            <p:ph idx="2" type="body"/>
          </p:nvPr>
        </p:nvSpPr>
        <p:spPr>
          <a:xfrm>
            <a:off x="4939500" y="724075"/>
            <a:ext cx="3837000" cy="3695100"/>
          </a:xfrm>
          <a:prstGeom prst="rect">
            <a:avLst/>
          </a:prstGeom>
        </p:spPr>
        <p:txBody>
          <a:bodyPr anchorCtr="0" anchor="ctr" bIns="91425" lIns="91425" rIns="91425" wrap="square" tIns="91425"/>
          <a:lstStyle>
            <a:lvl1pPr lvl="0" rtl="0">
              <a:spcBef>
                <a:spcPts val="0"/>
              </a:spcBef>
              <a:buSzPts val="1800"/>
              <a:buFont typeface="Proxima Nova"/>
              <a:buChar char="●"/>
              <a:defRPr>
                <a:latin typeface="Proxima Nova"/>
                <a:ea typeface="Proxima Nova"/>
                <a:cs typeface="Proxima Nova"/>
                <a:sym typeface="Proxima Nova"/>
              </a:defRPr>
            </a:lvl1pPr>
            <a:lvl2pPr lvl="1" rtl="0">
              <a:spcBef>
                <a:spcPts val="0"/>
              </a:spcBef>
              <a:buSzPts val="1400"/>
              <a:buFont typeface="Proxima Nova"/>
              <a:buChar char="○"/>
              <a:defRPr>
                <a:latin typeface="Proxima Nova"/>
                <a:ea typeface="Proxima Nova"/>
                <a:cs typeface="Proxima Nova"/>
                <a:sym typeface="Proxima Nova"/>
              </a:defRPr>
            </a:lvl2pPr>
            <a:lvl3pPr lvl="2" rtl="0">
              <a:spcBef>
                <a:spcPts val="0"/>
              </a:spcBef>
              <a:buSzPts val="1400"/>
              <a:buFont typeface="Proxima Nova"/>
              <a:buChar char="■"/>
              <a:defRPr>
                <a:latin typeface="Proxima Nova"/>
                <a:ea typeface="Proxima Nova"/>
                <a:cs typeface="Proxima Nova"/>
                <a:sym typeface="Proxima Nova"/>
              </a:defRPr>
            </a:lvl3pPr>
            <a:lvl4pPr lvl="3" rtl="0">
              <a:spcBef>
                <a:spcPts val="0"/>
              </a:spcBef>
              <a:buSzPts val="1400"/>
              <a:buFont typeface="Proxima Nova"/>
              <a:buChar char="●"/>
              <a:defRPr>
                <a:latin typeface="Proxima Nova"/>
                <a:ea typeface="Proxima Nova"/>
                <a:cs typeface="Proxima Nova"/>
                <a:sym typeface="Proxima Nova"/>
              </a:defRPr>
            </a:lvl4pPr>
            <a:lvl5pPr lvl="4" rtl="0">
              <a:spcBef>
                <a:spcPts val="0"/>
              </a:spcBef>
              <a:buSzPts val="1400"/>
              <a:buFont typeface="Proxima Nova"/>
              <a:buChar char="○"/>
              <a:defRPr>
                <a:latin typeface="Proxima Nova"/>
                <a:ea typeface="Proxima Nova"/>
                <a:cs typeface="Proxima Nova"/>
                <a:sym typeface="Proxima Nova"/>
              </a:defRPr>
            </a:lvl5pPr>
            <a:lvl6pPr lvl="5" rtl="0">
              <a:spcBef>
                <a:spcPts val="0"/>
              </a:spcBef>
              <a:buSzPts val="1400"/>
              <a:buFont typeface="Proxima Nova"/>
              <a:buChar char="■"/>
              <a:defRPr>
                <a:latin typeface="Proxima Nova"/>
                <a:ea typeface="Proxima Nova"/>
                <a:cs typeface="Proxima Nova"/>
                <a:sym typeface="Proxima Nova"/>
              </a:defRPr>
            </a:lvl6pPr>
            <a:lvl7pPr lvl="6" rtl="0">
              <a:spcBef>
                <a:spcPts val="0"/>
              </a:spcBef>
              <a:buSzPts val="1400"/>
              <a:buFont typeface="Proxima Nova"/>
              <a:buChar char="●"/>
              <a:defRPr>
                <a:latin typeface="Proxima Nova"/>
                <a:ea typeface="Proxima Nova"/>
                <a:cs typeface="Proxima Nova"/>
                <a:sym typeface="Proxima Nova"/>
              </a:defRPr>
            </a:lvl7pPr>
            <a:lvl8pPr lvl="7" rtl="0">
              <a:spcBef>
                <a:spcPts val="0"/>
              </a:spcBef>
              <a:buSzPts val="1400"/>
              <a:buFont typeface="Proxima Nova"/>
              <a:buChar char="○"/>
              <a:defRPr>
                <a:latin typeface="Proxima Nova"/>
                <a:ea typeface="Proxima Nova"/>
                <a:cs typeface="Proxima Nova"/>
                <a:sym typeface="Proxima Nova"/>
              </a:defRPr>
            </a:lvl8pPr>
            <a:lvl9pPr lvl="8" rtl="0">
              <a:spcBef>
                <a:spcPts val="0"/>
              </a:spcBef>
              <a:buSzPts val="1400"/>
              <a:buFont typeface="Proxima Nova"/>
              <a:buChar char="■"/>
              <a:defRPr>
                <a:latin typeface="Proxima Nova"/>
                <a:ea typeface="Proxima Nova"/>
                <a:cs typeface="Proxima Nova"/>
                <a:sym typeface="Proxima Nova"/>
              </a:defRPr>
            </a:lvl9pPr>
          </a:lstStyle>
          <a:p/>
        </p:txBody>
      </p:sp>
      <p:sp>
        <p:nvSpPr>
          <p:cNvPr id="933" name="Shape 93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latin typeface="Proxima Nova"/>
                <a:ea typeface="Proxima Nova"/>
                <a:cs typeface="Proxima Nova"/>
                <a:sym typeface="Proxima Nova"/>
              </a:rPr>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934" name="Shape 934"/>
        <p:cNvGrpSpPr/>
        <p:nvPr/>
      </p:nvGrpSpPr>
      <p:grpSpPr>
        <a:xfrm>
          <a:off x="0" y="0"/>
          <a:ext cx="0" cy="0"/>
          <a:chOff x="0" y="0"/>
          <a:chExt cx="0" cy="0"/>
        </a:xfrm>
      </p:grpSpPr>
      <p:sp>
        <p:nvSpPr>
          <p:cNvPr id="935" name="Shape 935"/>
          <p:cNvSpPr txBox="1"/>
          <p:nvPr>
            <p:ph idx="1" type="body"/>
          </p:nvPr>
        </p:nvSpPr>
        <p:spPr>
          <a:xfrm>
            <a:off x="311700" y="4230575"/>
            <a:ext cx="5998800" cy="605100"/>
          </a:xfrm>
          <a:prstGeom prst="rect">
            <a:avLst/>
          </a:prstGeom>
        </p:spPr>
        <p:txBody>
          <a:bodyPr anchorCtr="0" anchor="ctr" bIns="91425" lIns="91425" rIns="91425" wrap="square" tIns="91425"/>
          <a:lstStyle>
            <a:lvl1pPr lvl="0" rtl="0">
              <a:lnSpc>
                <a:spcPct val="100000"/>
              </a:lnSpc>
              <a:spcBef>
                <a:spcPts val="0"/>
              </a:spcBef>
              <a:spcAft>
                <a:spcPts val="0"/>
              </a:spcAft>
              <a:buSzPts val="1800"/>
              <a:buNone/>
              <a:defRPr/>
            </a:lvl1pPr>
          </a:lstStyle>
          <a:p/>
        </p:txBody>
      </p:sp>
      <p:sp>
        <p:nvSpPr>
          <p:cNvPr id="936" name="Shape 936"/>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937" name="Shape 937"/>
        <p:cNvGrpSpPr/>
        <p:nvPr/>
      </p:nvGrpSpPr>
      <p:grpSpPr>
        <a:xfrm>
          <a:off x="0" y="0"/>
          <a:ext cx="0" cy="0"/>
          <a:chOff x="0" y="0"/>
          <a:chExt cx="0" cy="0"/>
        </a:xfrm>
      </p:grpSpPr>
      <p:sp>
        <p:nvSpPr>
          <p:cNvPr id="938" name="Shape 938"/>
          <p:cNvSpPr txBox="1"/>
          <p:nvPr>
            <p:ph type="title"/>
          </p:nvPr>
        </p:nvSpPr>
        <p:spPr>
          <a:xfrm>
            <a:off x="311700" y="1106125"/>
            <a:ext cx="8520600" cy="1963500"/>
          </a:xfrm>
          <a:prstGeom prst="rect">
            <a:avLst/>
          </a:prstGeom>
        </p:spPr>
        <p:txBody>
          <a:bodyPr anchorCtr="0" anchor="b" bIns="91425" lIns="91425" rIns="91425" wrap="square" tIns="91425"/>
          <a:lstStyle>
            <a:lvl1pPr lvl="0" rtl="0" algn="ctr">
              <a:spcBef>
                <a:spcPts val="0"/>
              </a:spcBef>
              <a:buSzPts val="12000"/>
              <a:buFont typeface="Proxima Nova"/>
              <a:buNone/>
              <a:defRPr sz="12000">
                <a:latin typeface="Proxima Nova"/>
                <a:ea typeface="Proxima Nova"/>
                <a:cs typeface="Proxima Nova"/>
                <a:sym typeface="Proxima Nova"/>
              </a:defRPr>
            </a:lvl1pPr>
            <a:lvl2pPr lvl="1" rtl="0" algn="ctr">
              <a:spcBef>
                <a:spcPts val="0"/>
              </a:spcBef>
              <a:buSzPts val="12000"/>
              <a:buFont typeface="Proxima Nova"/>
              <a:buNone/>
              <a:defRPr sz="12000">
                <a:latin typeface="Proxima Nova"/>
                <a:ea typeface="Proxima Nova"/>
                <a:cs typeface="Proxima Nova"/>
                <a:sym typeface="Proxima Nova"/>
              </a:defRPr>
            </a:lvl2pPr>
            <a:lvl3pPr lvl="2" rtl="0" algn="ctr">
              <a:spcBef>
                <a:spcPts val="0"/>
              </a:spcBef>
              <a:buSzPts val="12000"/>
              <a:buFont typeface="Proxima Nova"/>
              <a:buNone/>
              <a:defRPr sz="12000">
                <a:latin typeface="Proxima Nova"/>
                <a:ea typeface="Proxima Nova"/>
                <a:cs typeface="Proxima Nova"/>
                <a:sym typeface="Proxima Nova"/>
              </a:defRPr>
            </a:lvl3pPr>
            <a:lvl4pPr lvl="3" rtl="0" algn="ctr">
              <a:spcBef>
                <a:spcPts val="0"/>
              </a:spcBef>
              <a:buSzPts val="12000"/>
              <a:buFont typeface="Proxima Nova"/>
              <a:buNone/>
              <a:defRPr sz="12000">
                <a:latin typeface="Proxima Nova"/>
                <a:ea typeface="Proxima Nova"/>
                <a:cs typeface="Proxima Nova"/>
                <a:sym typeface="Proxima Nova"/>
              </a:defRPr>
            </a:lvl4pPr>
            <a:lvl5pPr lvl="4" rtl="0" algn="ctr">
              <a:spcBef>
                <a:spcPts val="0"/>
              </a:spcBef>
              <a:buSzPts val="12000"/>
              <a:buFont typeface="Proxima Nova"/>
              <a:buNone/>
              <a:defRPr sz="12000">
                <a:latin typeface="Proxima Nova"/>
                <a:ea typeface="Proxima Nova"/>
                <a:cs typeface="Proxima Nova"/>
                <a:sym typeface="Proxima Nova"/>
              </a:defRPr>
            </a:lvl5pPr>
            <a:lvl6pPr lvl="5" rtl="0" algn="ctr">
              <a:spcBef>
                <a:spcPts val="0"/>
              </a:spcBef>
              <a:buSzPts val="12000"/>
              <a:buFont typeface="Proxima Nova"/>
              <a:buNone/>
              <a:defRPr sz="12000">
                <a:latin typeface="Proxima Nova"/>
                <a:ea typeface="Proxima Nova"/>
                <a:cs typeface="Proxima Nova"/>
                <a:sym typeface="Proxima Nova"/>
              </a:defRPr>
            </a:lvl6pPr>
            <a:lvl7pPr lvl="6" rtl="0" algn="ctr">
              <a:spcBef>
                <a:spcPts val="0"/>
              </a:spcBef>
              <a:buSzPts val="12000"/>
              <a:buFont typeface="Proxima Nova"/>
              <a:buNone/>
              <a:defRPr sz="12000">
                <a:latin typeface="Proxima Nova"/>
                <a:ea typeface="Proxima Nova"/>
                <a:cs typeface="Proxima Nova"/>
                <a:sym typeface="Proxima Nova"/>
              </a:defRPr>
            </a:lvl7pPr>
            <a:lvl8pPr lvl="7" rtl="0" algn="ctr">
              <a:spcBef>
                <a:spcPts val="0"/>
              </a:spcBef>
              <a:buSzPts val="12000"/>
              <a:buFont typeface="Proxima Nova"/>
              <a:buNone/>
              <a:defRPr sz="12000">
                <a:latin typeface="Proxima Nova"/>
                <a:ea typeface="Proxima Nova"/>
                <a:cs typeface="Proxima Nova"/>
                <a:sym typeface="Proxima Nova"/>
              </a:defRPr>
            </a:lvl8pPr>
            <a:lvl9pPr lvl="8" rtl="0" algn="ctr">
              <a:spcBef>
                <a:spcPts val="0"/>
              </a:spcBef>
              <a:buSzPts val="12000"/>
              <a:buFont typeface="Proxima Nova"/>
              <a:buNone/>
              <a:defRPr sz="12000">
                <a:latin typeface="Proxima Nova"/>
                <a:ea typeface="Proxima Nova"/>
                <a:cs typeface="Proxima Nova"/>
                <a:sym typeface="Proxima Nova"/>
              </a:defRPr>
            </a:lvl9pPr>
          </a:lstStyle>
          <a:p/>
        </p:txBody>
      </p:sp>
      <p:sp>
        <p:nvSpPr>
          <p:cNvPr id="939" name="Shape 939"/>
          <p:cNvSpPr txBox="1"/>
          <p:nvPr>
            <p:ph idx="1" type="body"/>
          </p:nvPr>
        </p:nvSpPr>
        <p:spPr>
          <a:xfrm>
            <a:off x="311700" y="3152225"/>
            <a:ext cx="8520600" cy="1300800"/>
          </a:xfrm>
          <a:prstGeom prst="rect">
            <a:avLst/>
          </a:prstGeom>
        </p:spPr>
        <p:txBody>
          <a:bodyPr anchorCtr="0" anchor="t" bIns="91425" lIns="91425" rIns="91425" wrap="square" tIns="91425"/>
          <a:lstStyle>
            <a:lvl1pPr lvl="0" rtl="0" algn="ctr">
              <a:spcBef>
                <a:spcPts val="0"/>
              </a:spcBef>
              <a:buSzPts val="1800"/>
              <a:buFont typeface="Proxima Nova"/>
              <a:buChar char="●"/>
              <a:defRPr>
                <a:latin typeface="Proxima Nova"/>
                <a:ea typeface="Proxima Nova"/>
                <a:cs typeface="Proxima Nova"/>
                <a:sym typeface="Proxima Nova"/>
              </a:defRPr>
            </a:lvl1pPr>
            <a:lvl2pPr lvl="1" rtl="0" algn="ctr">
              <a:spcBef>
                <a:spcPts val="0"/>
              </a:spcBef>
              <a:buSzPts val="1400"/>
              <a:buFont typeface="Proxima Nova"/>
              <a:buChar char="○"/>
              <a:defRPr>
                <a:latin typeface="Proxima Nova"/>
                <a:ea typeface="Proxima Nova"/>
                <a:cs typeface="Proxima Nova"/>
                <a:sym typeface="Proxima Nova"/>
              </a:defRPr>
            </a:lvl2pPr>
            <a:lvl3pPr lvl="2" rtl="0" algn="ctr">
              <a:spcBef>
                <a:spcPts val="0"/>
              </a:spcBef>
              <a:buSzPts val="1400"/>
              <a:buFont typeface="Proxima Nova"/>
              <a:buChar char="■"/>
              <a:defRPr>
                <a:latin typeface="Proxima Nova"/>
                <a:ea typeface="Proxima Nova"/>
                <a:cs typeface="Proxima Nova"/>
                <a:sym typeface="Proxima Nova"/>
              </a:defRPr>
            </a:lvl3pPr>
            <a:lvl4pPr lvl="3" rtl="0" algn="ctr">
              <a:spcBef>
                <a:spcPts val="0"/>
              </a:spcBef>
              <a:buSzPts val="1400"/>
              <a:buFont typeface="Proxima Nova"/>
              <a:buChar char="●"/>
              <a:defRPr>
                <a:latin typeface="Proxima Nova"/>
                <a:ea typeface="Proxima Nova"/>
                <a:cs typeface="Proxima Nova"/>
                <a:sym typeface="Proxima Nova"/>
              </a:defRPr>
            </a:lvl4pPr>
            <a:lvl5pPr lvl="4" rtl="0" algn="ctr">
              <a:spcBef>
                <a:spcPts val="0"/>
              </a:spcBef>
              <a:buSzPts val="1400"/>
              <a:buFont typeface="Proxima Nova"/>
              <a:buChar char="○"/>
              <a:defRPr>
                <a:latin typeface="Proxima Nova"/>
                <a:ea typeface="Proxima Nova"/>
                <a:cs typeface="Proxima Nova"/>
                <a:sym typeface="Proxima Nova"/>
              </a:defRPr>
            </a:lvl5pPr>
            <a:lvl6pPr lvl="5" rtl="0" algn="ctr">
              <a:spcBef>
                <a:spcPts val="0"/>
              </a:spcBef>
              <a:buSzPts val="1400"/>
              <a:buFont typeface="Proxima Nova"/>
              <a:buChar char="■"/>
              <a:defRPr>
                <a:latin typeface="Proxima Nova"/>
                <a:ea typeface="Proxima Nova"/>
                <a:cs typeface="Proxima Nova"/>
                <a:sym typeface="Proxima Nova"/>
              </a:defRPr>
            </a:lvl6pPr>
            <a:lvl7pPr lvl="6" rtl="0" algn="ctr">
              <a:spcBef>
                <a:spcPts val="0"/>
              </a:spcBef>
              <a:buSzPts val="1400"/>
              <a:buFont typeface="Proxima Nova"/>
              <a:buChar char="●"/>
              <a:defRPr>
                <a:latin typeface="Proxima Nova"/>
                <a:ea typeface="Proxima Nova"/>
                <a:cs typeface="Proxima Nova"/>
                <a:sym typeface="Proxima Nova"/>
              </a:defRPr>
            </a:lvl7pPr>
            <a:lvl8pPr lvl="7" rtl="0" algn="ctr">
              <a:spcBef>
                <a:spcPts val="0"/>
              </a:spcBef>
              <a:buSzPts val="1400"/>
              <a:buFont typeface="Proxima Nova"/>
              <a:buChar char="○"/>
              <a:defRPr>
                <a:latin typeface="Proxima Nova"/>
                <a:ea typeface="Proxima Nova"/>
                <a:cs typeface="Proxima Nova"/>
                <a:sym typeface="Proxima Nova"/>
              </a:defRPr>
            </a:lvl8pPr>
            <a:lvl9pPr lvl="8" rtl="0" algn="ctr">
              <a:spcBef>
                <a:spcPts val="0"/>
              </a:spcBef>
              <a:buSzPts val="1400"/>
              <a:buFont typeface="Proxima Nova"/>
              <a:buChar char="■"/>
              <a:defRPr>
                <a:latin typeface="Proxima Nova"/>
                <a:ea typeface="Proxima Nova"/>
                <a:cs typeface="Proxima Nova"/>
                <a:sym typeface="Proxima Nova"/>
              </a:defRPr>
            </a:lvl9pPr>
          </a:lstStyle>
          <a:p/>
        </p:txBody>
      </p:sp>
      <p:sp>
        <p:nvSpPr>
          <p:cNvPr id="940" name="Shape 9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latin typeface="Proxima Nova"/>
                <a:ea typeface="Proxima Nova"/>
                <a:cs typeface="Proxima Nova"/>
                <a:sym typeface="Proxima Nova"/>
              </a:rPr>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941" name="Shape 941"/>
        <p:cNvGrpSpPr/>
        <p:nvPr/>
      </p:nvGrpSpPr>
      <p:grpSpPr>
        <a:xfrm>
          <a:off x="0" y="0"/>
          <a:ext cx="0" cy="0"/>
          <a:chOff x="0" y="0"/>
          <a:chExt cx="0" cy="0"/>
        </a:xfrm>
      </p:grpSpPr>
      <p:sp>
        <p:nvSpPr>
          <p:cNvPr id="942" name="Shape 94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wrap="square" tIns="91425"/>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1">
    <p:spTree>
      <p:nvGrpSpPr>
        <p:cNvPr id="947" name="Shape 947"/>
        <p:cNvGrpSpPr/>
        <p:nvPr/>
      </p:nvGrpSpPr>
      <p:grpSpPr>
        <a:xfrm>
          <a:off x="0" y="0"/>
          <a:ext cx="0" cy="0"/>
          <a:chOff x="0" y="0"/>
          <a:chExt cx="0" cy="0"/>
        </a:xfrm>
      </p:grpSpPr>
      <p:pic>
        <p:nvPicPr>
          <p:cNvPr descr="DSC_4213-Edit.jpg" id="948" name="Shape 948"/>
          <p:cNvPicPr preferRelativeResize="0"/>
          <p:nvPr/>
        </p:nvPicPr>
        <p:blipFill rotWithShape="1">
          <a:blip r:embed="rId2">
            <a:alphaModFix/>
          </a:blip>
          <a:srcRect b="15953" l="0" r="0" t="7087"/>
          <a:stretch/>
        </p:blipFill>
        <p:spPr>
          <a:xfrm>
            <a:off x="0" y="0"/>
            <a:ext cx="9144003" cy="4483074"/>
          </a:xfrm>
          <a:prstGeom prst="rect">
            <a:avLst/>
          </a:prstGeom>
          <a:noFill/>
          <a:ln>
            <a:noFill/>
          </a:ln>
        </p:spPr>
      </p:pic>
      <p:pic>
        <p:nvPicPr>
          <p:cNvPr descr="Uber-Black-Cropped.png" id="949" name="Shape 949"/>
          <p:cNvPicPr preferRelativeResize="0"/>
          <p:nvPr/>
        </p:nvPicPr>
        <p:blipFill>
          <a:blip r:embed="rId3">
            <a:alphaModFix/>
          </a:blip>
          <a:stretch>
            <a:fillRect/>
          </a:stretch>
        </p:blipFill>
        <p:spPr>
          <a:xfrm>
            <a:off x="860424" y="9342373"/>
            <a:ext cx="1355600" cy="192150"/>
          </a:xfrm>
          <a:prstGeom prst="rect">
            <a:avLst/>
          </a:prstGeom>
          <a:noFill/>
          <a:ln>
            <a:noFill/>
          </a:ln>
        </p:spPr>
      </p:pic>
      <p:sp>
        <p:nvSpPr>
          <p:cNvPr id="950" name="Shape 950"/>
          <p:cNvSpPr/>
          <p:nvPr/>
        </p:nvSpPr>
        <p:spPr>
          <a:xfrm>
            <a:off x="0" y="3592275"/>
            <a:ext cx="9144000" cy="15513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951" name="Shape 951"/>
          <p:cNvSpPr txBox="1"/>
          <p:nvPr>
            <p:ph type="ctrTitle"/>
          </p:nvPr>
        </p:nvSpPr>
        <p:spPr>
          <a:xfrm>
            <a:off x="384900" y="3826350"/>
            <a:ext cx="7997100" cy="716400"/>
          </a:xfrm>
          <a:prstGeom prst="rect">
            <a:avLst/>
          </a:prstGeom>
          <a:ln>
            <a:noFill/>
          </a:ln>
        </p:spPr>
        <p:txBody>
          <a:bodyPr anchorCtr="0" anchor="b" bIns="91425" lIns="91425" rIns="91425" wrap="square" tIns="91425"/>
          <a:lstStyle>
            <a:lvl1pPr lvl="0" rtl="0">
              <a:spcBef>
                <a:spcPts val="0"/>
              </a:spcBef>
              <a:buClr>
                <a:srgbClr val="09091A"/>
              </a:buClr>
              <a:buSzPts val="3000"/>
              <a:buNone/>
              <a:defRPr sz="3000">
                <a:solidFill>
                  <a:srgbClr val="09091A"/>
                </a:solidFill>
              </a:defRPr>
            </a:lvl1pPr>
            <a:lvl2pPr lvl="1" rtl="0" algn="ctr">
              <a:spcBef>
                <a:spcPts val="0"/>
              </a:spcBef>
              <a:buSzPts val="4800"/>
              <a:buNone/>
              <a:defRPr sz="4800"/>
            </a:lvl2pPr>
            <a:lvl3pPr lvl="2" rtl="0" algn="ctr">
              <a:spcBef>
                <a:spcPts val="0"/>
              </a:spcBef>
              <a:buSzPts val="4800"/>
              <a:buNone/>
              <a:defRPr sz="4800"/>
            </a:lvl3pPr>
            <a:lvl4pPr lvl="3" rtl="0" algn="ctr">
              <a:spcBef>
                <a:spcPts val="0"/>
              </a:spcBef>
              <a:buSzPts val="4800"/>
              <a:buNone/>
              <a:defRPr sz="4800"/>
            </a:lvl4pPr>
            <a:lvl5pPr lvl="4" rtl="0" algn="ctr">
              <a:spcBef>
                <a:spcPts val="0"/>
              </a:spcBef>
              <a:buSzPts val="4800"/>
              <a:buNone/>
              <a:defRPr sz="4800"/>
            </a:lvl5pPr>
            <a:lvl6pPr lvl="5" rtl="0" algn="ctr">
              <a:spcBef>
                <a:spcPts val="0"/>
              </a:spcBef>
              <a:buSzPts val="4800"/>
              <a:buNone/>
              <a:defRPr sz="4800"/>
            </a:lvl6pPr>
            <a:lvl7pPr lvl="6" rtl="0" algn="ctr">
              <a:spcBef>
                <a:spcPts val="0"/>
              </a:spcBef>
              <a:buSzPts val="4800"/>
              <a:buNone/>
              <a:defRPr sz="4800"/>
            </a:lvl7pPr>
            <a:lvl8pPr lvl="7" rtl="0" algn="ctr">
              <a:spcBef>
                <a:spcPts val="0"/>
              </a:spcBef>
              <a:buSzPts val="4800"/>
              <a:buNone/>
              <a:defRPr sz="4800"/>
            </a:lvl8pPr>
            <a:lvl9pPr lvl="8" rtl="0" algn="ctr">
              <a:spcBef>
                <a:spcPts val="0"/>
              </a:spcBef>
              <a:buSzPts val="4800"/>
              <a:buNone/>
              <a:defRPr sz="4800"/>
            </a:lvl9pPr>
          </a:lstStyle>
          <a:p/>
        </p:txBody>
      </p:sp>
      <p:sp>
        <p:nvSpPr>
          <p:cNvPr id="952" name="Shape 952"/>
          <p:cNvSpPr txBox="1"/>
          <p:nvPr>
            <p:ph idx="1" type="subTitle"/>
          </p:nvPr>
        </p:nvSpPr>
        <p:spPr>
          <a:xfrm>
            <a:off x="384950" y="4417575"/>
            <a:ext cx="7997100" cy="392700"/>
          </a:xfrm>
          <a:prstGeom prst="rect">
            <a:avLst/>
          </a:prstGeom>
        </p:spPr>
        <p:txBody>
          <a:bodyPr anchorCtr="0" anchor="t" bIns="91425" lIns="91425" rIns="91425" wrap="square" tIns="91425"/>
          <a:lstStyle>
            <a:lvl1pPr lvl="0" rtl="0">
              <a:spcBef>
                <a:spcPts val="0"/>
              </a:spcBef>
              <a:buClr>
                <a:srgbClr val="B0B0B8"/>
              </a:buClr>
              <a:buSzPts val="1200"/>
              <a:buNone/>
              <a:defRPr sz="1200">
                <a:solidFill>
                  <a:srgbClr val="B0B0B8"/>
                </a:solidFill>
              </a:defRPr>
            </a:lvl1pPr>
            <a:lvl2pPr lvl="1" rtl="0" algn="ctr">
              <a:spcBef>
                <a:spcPts val="0"/>
              </a:spcBef>
              <a:buClr>
                <a:schemeClr val="lt1"/>
              </a:buClr>
              <a:buSzPts val="1200"/>
              <a:buNone/>
              <a:defRPr sz="1200">
                <a:solidFill>
                  <a:schemeClr val="lt1"/>
                </a:solidFill>
              </a:defRPr>
            </a:lvl2pPr>
            <a:lvl3pPr lvl="2" rtl="0" algn="ctr">
              <a:spcBef>
                <a:spcPts val="0"/>
              </a:spcBef>
              <a:buClr>
                <a:schemeClr val="lt1"/>
              </a:buClr>
              <a:buSzPts val="1200"/>
              <a:buNone/>
              <a:defRPr sz="1200">
                <a:solidFill>
                  <a:schemeClr val="lt1"/>
                </a:solidFill>
              </a:defRPr>
            </a:lvl3pPr>
            <a:lvl4pPr lvl="3" rtl="0" algn="ctr">
              <a:spcBef>
                <a:spcPts val="0"/>
              </a:spcBef>
              <a:buClr>
                <a:schemeClr val="lt1"/>
              </a:buClr>
              <a:buSzPts val="1200"/>
              <a:buNone/>
              <a:defRPr sz="1200">
                <a:solidFill>
                  <a:schemeClr val="lt1"/>
                </a:solidFill>
              </a:defRPr>
            </a:lvl4pPr>
            <a:lvl5pPr lvl="4" rtl="0" algn="ctr">
              <a:spcBef>
                <a:spcPts val="0"/>
              </a:spcBef>
              <a:buClr>
                <a:schemeClr val="lt1"/>
              </a:buClr>
              <a:buSzPts val="1200"/>
              <a:buNone/>
              <a:defRPr sz="1200">
                <a:solidFill>
                  <a:schemeClr val="lt1"/>
                </a:solidFill>
              </a:defRPr>
            </a:lvl5pPr>
            <a:lvl6pPr lvl="5" rtl="0" algn="ctr">
              <a:spcBef>
                <a:spcPts val="0"/>
              </a:spcBef>
              <a:buClr>
                <a:schemeClr val="lt1"/>
              </a:buClr>
              <a:buSzPts val="1200"/>
              <a:buNone/>
              <a:defRPr sz="1200">
                <a:solidFill>
                  <a:schemeClr val="lt1"/>
                </a:solidFill>
              </a:defRPr>
            </a:lvl6pPr>
            <a:lvl7pPr lvl="6" rtl="0" algn="ctr">
              <a:spcBef>
                <a:spcPts val="0"/>
              </a:spcBef>
              <a:buClr>
                <a:schemeClr val="lt1"/>
              </a:buClr>
              <a:buSzPts val="1200"/>
              <a:buNone/>
              <a:defRPr sz="1200">
                <a:solidFill>
                  <a:schemeClr val="lt1"/>
                </a:solidFill>
              </a:defRPr>
            </a:lvl7pPr>
            <a:lvl8pPr lvl="7" rtl="0" algn="ctr">
              <a:spcBef>
                <a:spcPts val="0"/>
              </a:spcBef>
              <a:buClr>
                <a:schemeClr val="lt1"/>
              </a:buClr>
              <a:buSzPts val="1200"/>
              <a:buNone/>
              <a:defRPr sz="1200">
                <a:solidFill>
                  <a:schemeClr val="lt1"/>
                </a:solidFill>
              </a:defRPr>
            </a:lvl8pPr>
            <a:lvl9pPr lvl="8" rtl="0" algn="ctr">
              <a:spcBef>
                <a:spcPts val="0"/>
              </a:spcBef>
              <a:buClr>
                <a:schemeClr val="lt1"/>
              </a:buClr>
              <a:buSzPts val="1200"/>
              <a:buNone/>
              <a:defRPr sz="1200">
                <a:solidFill>
                  <a:schemeClr val="lt1"/>
                </a:solidFill>
              </a:defRPr>
            </a:lvl9pPr>
          </a:lstStyle>
          <a:p/>
        </p:txBody>
      </p:sp>
      <p:pic>
        <p:nvPicPr>
          <p:cNvPr descr="Uber-Black-Cropped.png" id="953" name="Shape 953"/>
          <p:cNvPicPr preferRelativeResize="0"/>
          <p:nvPr/>
        </p:nvPicPr>
        <p:blipFill>
          <a:blip r:embed="rId4">
            <a:alphaModFix/>
          </a:blip>
          <a:stretch>
            <a:fillRect/>
          </a:stretch>
        </p:blipFill>
        <p:spPr>
          <a:xfrm>
            <a:off x="7871725" y="4767525"/>
            <a:ext cx="767450" cy="10877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Slide 2">
    <p:spTree>
      <p:nvGrpSpPr>
        <p:cNvPr id="954" name="Shape 954"/>
        <p:cNvGrpSpPr/>
        <p:nvPr/>
      </p:nvGrpSpPr>
      <p:grpSpPr>
        <a:xfrm>
          <a:off x="0" y="0"/>
          <a:ext cx="0" cy="0"/>
          <a:chOff x="0" y="0"/>
          <a:chExt cx="0" cy="0"/>
        </a:xfrm>
      </p:grpSpPr>
      <p:pic>
        <p:nvPicPr>
          <p:cNvPr descr="DSC_4213-Edit.jpg" id="955" name="Shape 955"/>
          <p:cNvPicPr preferRelativeResize="0"/>
          <p:nvPr/>
        </p:nvPicPr>
        <p:blipFill rotWithShape="1">
          <a:blip r:embed="rId2">
            <a:alphaModFix/>
          </a:blip>
          <a:srcRect b="15953" l="0" r="0" t="7087"/>
          <a:stretch/>
        </p:blipFill>
        <p:spPr>
          <a:xfrm>
            <a:off x="0" y="0"/>
            <a:ext cx="9144003" cy="4483074"/>
          </a:xfrm>
          <a:prstGeom prst="rect">
            <a:avLst/>
          </a:prstGeom>
          <a:noFill/>
          <a:ln>
            <a:noFill/>
          </a:ln>
        </p:spPr>
      </p:pic>
      <p:sp>
        <p:nvSpPr>
          <p:cNvPr id="956" name="Shape 956"/>
          <p:cNvSpPr txBox="1"/>
          <p:nvPr>
            <p:ph type="ctrTitle"/>
          </p:nvPr>
        </p:nvSpPr>
        <p:spPr>
          <a:xfrm>
            <a:off x="384900" y="2134450"/>
            <a:ext cx="7997100" cy="1159800"/>
          </a:xfrm>
          <a:prstGeom prst="rect">
            <a:avLst/>
          </a:prstGeom>
          <a:ln>
            <a:noFill/>
          </a:ln>
        </p:spPr>
        <p:txBody>
          <a:bodyPr anchorCtr="0" anchor="b" bIns="91425" lIns="91425" rIns="91425" wrap="square" tIns="91425"/>
          <a:lstStyle>
            <a:lvl1pPr lvl="0" rtl="0">
              <a:spcBef>
                <a:spcPts val="0"/>
              </a:spcBef>
              <a:buClr>
                <a:srgbClr val="FFFFFF"/>
              </a:buClr>
              <a:buSzPts val="3600"/>
              <a:buNone/>
              <a:defRPr sz="3600">
                <a:solidFill>
                  <a:srgbClr val="FFFFFF"/>
                </a:solidFill>
              </a:defRPr>
            </a:lvl1pPr>
            <a:lvl2pPr lvl="1" rtl="0" algn="ctr">
              <a:spcBef>
                <a:spcPts val="0"/>
              </a:spcBef>
              <a:buSzPts val="3600"/>
              <a:buNone/>
              <a:defRPr/>
            </a:lvl2pPr>
            <a:lvl3pPr lvl="2" rtl="0" algn="ctr">
              <a:spcBef>
                <a:spcPts val="0"/>
              </a:spcBef>
              <a:buSzPts val="3600"/>
              <a:buNone/>
              <a:defRPr/>
            </a:lvl3pPr>
            <a:lvl4pPr lvl="3" rtl="0" algn="ctr">
              <a:spcBef>
                <a:spcPts val="0"/>
              </a:spcBef>
              <a:buSzPts val="3600"/>
              <a:buNone/>
              <a:defRPr/>
            </a:lvl4pPr>
            <a:lvl5pPr lvl="4" rtl="0" algn="ctr">
              <a:spcBef>
                <a:spcPts val="0"/>
              </a:spcBef>
              <a:buSzPts val="3600"/>
              <a:buNone/>
              <a:defRPr/>
            </a:lvl5pPr>
            <a:lvl6pPr lvl="5" rtl="0" algn="ctr">
              <a:spcBef>
                <a:spcPts val="0"/>
              </a:spcBef>
              <a:buSzPts val="3600"/>
              <a:buNone/>
              <a:defRPr/>
            </a:lvl6pPr>
            <a:lvl7pPr lvl="6" rtl="0" algn="ctr">
              <a:spcBef>
                <a:spcPts val="0"/>
              </a:spcBef>
              <a:buSzPts val="3600"/>
              <a:buNone/>
              <a:defRPr/>
            </a:lvl7pPr>
            <a:lvl8pPr lvl="7" rtl="0" algn="ctr">
              <a:spcBef>
                <a:spcPts val="0"/>
              </a:spcBef>
              <a:buSzPts val="3600"/>
              <a:buNone/>
              <a:defRPr/>
            </a:lvl8pPr>
            <a:lvl9pPr lvl="8" rtl="0" algn="ctr">
              <a:spcBef>
                <a:spcPts val="0"/>
              </a:spcBef>
              <a:buSzPts val="3600"/>
              <a:buNone/>
              <a:defRPr/>
            </a:lvl9pPr>
          </a:lstStyle>
          <a:p/>
        </p:txBody>
      </p:sp>
      <p:sp>
        <p:nvSpPr>
          <p:cNvPr id="957" name="Shape 957"/>
          <p:cNvSpPr txBox="1"/>
          <p:nvPr>
            <p:ph idx="1" type="subTitle"/>
          </p:nvPr>
        </p:nvSpPr>
        <p:spPr>
          <a:xfrm>
            <a:off x="402925" y="3179900"/>
            <a:ext cx="7979100" cy="784800"/>
          </a:xfrm>
          <a:prstGeom prst="rect">
            <a:avLst/>
          </a:prstGeom>
        </p:spPr>
        <p:txBody>
          <a:bodyPr anchorCtr="0" anchor="t" bIns="91425" lIns="91425" rIns="91425" wrap="square" tIns="91425"/>
          <a:lstStyle>
            <a:lvl1pPr lvl="0" rtl="0">
              <a:spcBef>
                <a:spcPts val="0"/>
              </a:spcBef>
              <a:buClr>
                <a:schemeClr val="lt1"/>
              </a:buClr>
              <a:buSzPts val="1200"/>
              <a:buNone/>
              <a:defRPr sz="1200">
                <a:solidFill>
                  <a:schemeClr val="lt1"/>
                </a:solidFill>
              </a:defRPr>
            </a:lvl1pPr>
            <a:lvl2pPr lvl="1" rtl="0" algn="ctr">
              <a:spcBef>
                <a:spcPts val="0"/>
              </a:spcBef>
              <a:buClr>
                <a:schemeClr val="lt1"/>
              </a:buClr>
              <a:buSzPts val="1200"/>
              <a:buNone/>
              <a:defRPr sz="1200">
                <a:solidFill>
                  <a:schemeClr val="lt1"/>
                </a:solidFill>
              </a:defRPr>
            </a:lvl2pPr>
            <a:lvl3pPr lvl="2" rtl="0" algn="ctr">
              <a:spcBef>
                <a:spcPts val="0"/>
              </a:spcBef>
              <a:buClr>
                <a:schemeClr val="lt1"/>
              </a:buClr>
              <a:buSzPts val="1200"/>
              <a:buNone/>
              <a:defRPr sz="1200">
                <a:solidFill>
                  <a:schemeClr val="lt1"/>
                </a:solidFill>
              </a:defRPr>
            </a:lvl3pPr>
            <a:lvl4pPr lvl="3" rtl="0" algn="ctr">
              <a:spcBef>
                <a:spcPts val="0"/>
              </a:spcBef>
              <a:buClr>
                <a:schemeClr val="lt1"/>
              </a:buClr>
              <a:buSzPts val="1200"/>
              <a:buNone/>
              <a:defRPr sz="1200">
                <a:solidFill>
                  <a:schemeClr val="lt1"/>
                </a:solidFill>
              </a:defRPr>
            </a:lvl4pPr>
            <a:lvl5pPr lvl="4" rtl="0" algn="ctr">
              <a:spcBef>
                <a:spcPts val="0"/>
              </a:spcBef>
              <a:buClr>
                <a:schemeClr val="lt1"/>
              </a:buClr>
              <a:buSzPts val="1200"/>
              <a:buNone/>
              <a:defRPr sz="1200">
                <a:solidFill>
                  <a:schemeClr val="lt1"/>
                </a:solidFill>
              </a:defRPr>
            </a:lvl5pPr>
            <a:lvl6pPr lvl="5" rtl="0" algn="ctr">
              <a:spcBef>
                <a:spcPts val="0"/>
              </a:spcBef>
              <a:buClr>
                <a:schemeClr val="lt1"/>
              </a:buClr>
              <a:buSzPts val="1200"/>
              <a:buNone/>
              <a:defRPr sz="1200">
                <a:solidFill>
                  <a:schemeClr val="lt1"/>
                </a:solidFill>
              </a:defRPr>
            </a:lvl6pPr>
            <a:lvl7pPr lvl="6" rtl="0" algn="ctr">
              <a:spcBef>
                <a:spcPts val="0"/>
              </a:spcBef>
              <a:buClr>
                <a:schemeClr val="lt1"/>
              </a:buClr>
              <a:buSzPts val="1200"/>
              <a:buNone/>
              <a:defRPr sz="1200">
                <a:solidFill>
                  <a:schemeClr val="lt1"/>
                </a:solidFill>
              </a:defRPr>
            </a:lvl7pPr>
            <a:lvl8pPr lvl="7" rtl="0" algn="ctr">
              <a:spcBef>
                <a:spcPts val="0"/>
              </a:spcBef>
              <a:buClr>
                <a:schemeClr val="lt1"/>
              </a:buClr>
              <a:buSzPts val="1200"/>
              <a:buNone/>
              <a:defRPr sz="1200">
                <a:solidFill>
                  <a:schemeClr val="lt1"/>
                </a:solidFill>
              </a:defRPr>
            </a:lvl8pPr>
            <a:lvl9pPr lvl="8" rtl="0" algn="ctr">
              <a:spcBef>
                <a:spcPts val="0"/>
              </a:spcBef>
              <a:buClr>
                <a:schemeClr val="lt1"/>
              </a:buClr>
              <a:buSzPts val="1200"/>
              <a:buNone/>
              <a:defRPr sz="1200">
                <a:solidFill>
                  <a:schemeClr val="lt1"/>
                </a:solidFill>
              </a:defRPr>
            </a:lvl9pPr>
          </a:lstStyle>
          <a:p/>
        </p:txBody>
      </p:sp>
      <p:pic>
        <p:nvPicPr>
          <p:cNvPr descr="Uber-Black-Cropped.png" id="958" name="Shape 958"/>
          <p:cNvPicPr preferRelativeResize="0"/>
          <p:nvPr/>
        </p:nvPicPr>
        <p:blipFill>
          <a:blip r:embed="rId3">
            <a:alphaModFix/>
          </a:blip>
          <a:stretch>
            <a:fillRect/>
          </a:stretch>
        </p:blipFill>
        <p:spPr>
          <a:xfrm>
            <a:off x="860424" y="9342373"/>
            <a:ext cx="1355600" cy="192150"/>
          </a:xfrm>
          <a:prstGeom prst="rect">
            <a:avLst/>
          </a:prstGeom>
          <a:noFill/>
          <a:ln>
            <a:noFill/>
          </a:ln>
        </p:spPr>
      </p:pic>
      <p:sp>
        <p:nvSpPr>
          <p:cNvPr id="959" name="Shape 959"/>
          <p:cNvSpPr/>
          <p:nvPr/>
        </p:nvSpPr>
        <p:spPr>
          <a:xfrm>
            <a:off x="0" y="4483075"/>
            <a:ext cx="9144000" cy="6603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pic>
        <p:nvPicPr>
          <p:cNvPr descr="Uber-Black-Cropped.png" id="960" name="Shape 960"/>
          <p:cNvPicPr preferRelativeResize="0"/>
          <p:nvPr/>
        </p:nvPicPr>
        <p:blipFill>
          <a:blip r:embed="rId4">
            <a:alphaModFix/>
          </a:blip>
          <a:stretch>
            <a:fillRect/>
          </a:stretch>
        </p:blipFill>
        <p:spPr>
          <a:xfrm>
            <a:off x="511500" y="4767525"/>
            <a:ext cx="767450" cy="1087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Slide 3">
    <p:spTree>
      <p:nvGrpSpPr>
        <p:cNvPr id="961" name="Shape 961"/>
        <p:cNvGrpSpPr/>
        <p:nvPr/>
      </p:nvGrpSpPr>
      <p:grpSpPr>
        <a:xfrm>
          <a:off x="0" y="0"/>
          <a:ext cx="0" cy="0"/>
          <a:chOff x="0" y="0"/>
          <a:chExt cx="0" cy="0"/>
        </a:xfrm>
      </p:grpSpPr>
      <p:pic>
        <p:nvPicPr>
          <p:cNvPr descr="DSC_3510-Edit-2.jpg" id="962" name="Shape 962"/>
          <p:cNvPicPr preferRelativeResize="0"/>
          <p:nvPr/>
        </p:nvPicPr>
        <p:blipFill rotWithShape="1">
          <a:blip r:embed="rId2">
            <a:alphaModFix/>
          </a:blip>
          <a:srcRect b="1090" l="0" r="0" t="14393"/>
          <a:stretch/>
        </p:blipFill>
        <p:spPr>
          <a:xfrm>
            <a:off x="0" y="0"/>
            <a:ext cx="9144003" cy="5143499"/>
          </a:xfrm>
          <a:prstGeom prst="rect">
            <a:avLst/>
          </a:prstGeom>
          <a:noFill/>
          <a:ln>
            <a:noFill/>
          </a:ln>
        </p:spPr>
      </p:pic>
      <p:pic>
        <p:nvPicPr>
          <p:cNvPr descr="Gradient-Block.png" id="963" name="Shape 963"/>
          <p:cNvPicPr preferRelativeResize="0"/>
          <p:nvPr/>
        </p:nvPicPr>
        <p:blipFill>
          <a:blip r:embed="rId3">
            <a:alphaModFix/>
          </a:blip>
          <a:stretch>
            <a:fillRect/>
          </a:stretch>
        </p:blipFill>
        <p:spPr>
          <a:xfrm>
            <a:off x="0" y="0"/>
            <a:ext cx="9144000" cy="1585926"/>
          </a:xfrm>
          <a:prstGeom prst="rect">
            <a:avLst/>
          </a:prstGeom>
          <a:noFill/>
          <a:ln>
            <a:noFill/>
          </a:ln>
        </p:spPr>
      </p:pic>
      <p:sp>
        <p:nvSpPr>
          <p:cNvPr id="964" name="Shape 964"/>
          <p:cNvSpPr txBox="1"/>
          <p:nvPr>
            <p:ph type="ctrTitle"/>
          </p:nvPr>
        </p:nvSpPr>
        <p:spPr>
          <a:xfrm>
            <a:off x="384900" y="286600"/>
            <a:ext cx="7997100" cy="858300"/>
          </a:xfrm>
          <a:prstGeom prst="rect">
            <a:avLst/>
          </a:prstGeom>
          <a:ln>
            <a:noFill/>
          </a:ln>
        </p:spPr>
        <p:txBody>
          <a:bodyPr anchorCtr="0" anchor="t" bIns="91425" lIns="91425" rIns="91425" wrap="square" tIns="91425"/>
          <a:lstStyle>
            <a:lvl1pPr lvl="0" rtl="0">
              <a:spcBef>
                <a:spcPts val="0"/>
              </a:spcBef>
              <a:buClr>
                <a:srgbClr val="FFFFFF"/>
              </a:buClr>
              <a:buSzPts val="3000"/>
              <a:buNone/>
              <a:defRPr sz="3000">
                <a:solidFill>
                  <a:srgbClr val="FFFFFF"/>
                </a:solidFill>
              </a:defRPr>
            </a:lvl1pPr>
            <a:lvl2pPr lvl="1" rtl="0" algn="ctr">
              <a:spcBef>
                <a:spcPts val="0"/>
              </a:spcBef>
              <a:buSzPts val="4800"/>
              <a:buNone/>
              <a:defRPr sz="4800"/>
            </a:lvl2pPr>
            <a:lvl3pPr lvl="2" rtl="0" algn="ctr">
              <a:spcBef>
                <a:spcPts val="0"/>
              </a:spcBef>
              <a:buSzPts val="4800"/>
              <a:buNone/>
              <a:defRPr sz="4800"/>
            </a:lvl3pPr>
            <a:lvl4pPr lvl="3" rtl="0" algn="ctr">
              <a:spcBef>
                <a:spcPts val="0"/>
              </a:spcBef>
              <a:buSzPts val="4800"/>
              <a:buNone/>
              <a:defRPr sz="4800"/>
            </a:lvl4pPr>
            <a:lvl5pPr lvl="4" rtl="0" algn="ctr">
              <a:spcBef>
                <a:spcPts val="0"/>
              </a:spcBef>
              <a:buSzPts val="4800"/>
              <a:buNone/>
              <a:defRPr sz="4800"/>
            </a:lvl5pPr>
            <a:lvl6pPr lvl="5" rtl="0" algn="ctr">
              <a:spcBef>
                <a:spcPts val="0"/>
              </a:spcBef>
              <a:buSzPts val="4800"/>
              <a:buNone/>
              <a:defRPr sz="4800"/>
            </a:lvl6pPr>
            <a:lvl7pPr lvl="6" rtl="0" algn="ctr">
              <a:spcBef>
                <a:spcPts val="0"/>
              </a:spcBef>
              <a:buSzPts val="4800"/>
              <a:buNone/>
              <a:defRPr sz="4800"/>
            </a:lvl7pPr>
            <a:lvl8pPr lvl="7" rtl="0" algn="ctr">
              <a:spcBef>
                <a:spcPts val="0"/>
              </a:spcBef>
              <a:buSzPts val="4800"/>
              <a:buNone/>
              <a:defRPr sz="4800"/>
            </a:lvl8pPr>
            <a:lvl9pPr lvl="8" rtl="0" algn="ctr">
              <a:spcBef>
                <a:spcPts val="0"/>
              </a:spcBef>
              <a:buSzPts val="4800"/>
              <a:buNone/>
              <a:defRPr sz="4800"/>
            </a:lvl9pPr>
          </a:lstStyle>
          <a:p/>
        </p:txBody>
      </p:sp>
      <p:sp>
        <p:nvSpPr>
          <p:cNvPr id="965" name="Shape 965"/>
          <p:cNvSpPr txBox="1"/>
          <p:nvPr>
            <p:ph idx="1" type="subTitle"/>
          </p:nvPr>
        </p:nvSpPr>
        <p:spPr>
          <a:xfrm>
            <a:off x="384900" y="836800"/>
            <a:ext cx="7997100" cy="784800"/>
          </a:xfrm>
          <a:prstGeom prst="rect">
            <a:avLst/>
          </a:prstGeom>
        </p:spPr>
        <p:txBody>
          <a:bodyPr anchorCtr="0" anchor="t" bIns="91425" lIns="91425" rIns="91425" wrap="square" tIns="91425"/>
          <a:lstStyle>
            <a:lvl1pPr lvl="0" rtl="0">
              <a:spcBef>
                <a:spcPts val="0"/>
              </a:spcBef>
              <a:buClr>
                <a:schemeClr val="lt1"/>
              </a:buClr>
              <a:buSzPts val="1200"/>
              <a:buNone/>
              <a:defRPr sz="1200">
                <a:solidFill>
                  <a:schemeClr val="lt1"/>
                </a:solidFill>
              </a:defRPr>
            </a:lvl1pPr>
            <a:lvl2pPr lvl="1" rtl="0" algn="ctr">
              <a:spcBef>
                <a:spcPts val="0"/>
              </a:spcBef>
              <a:buClr>
                <a:schemeClr val="lt1"/>
              </a:buClr>
              <a:buSzPts val="1200"/>
              <a:buNone/>
              <a:defRPr sz="1200">
                <a:solidFill>
                  <a:schemeClr val="lt1"/>
                </a:solidFill>
              </a:defRPr>
            </a:lvl2pPr>
            <a:lvl3pPr lvl="2" rtl="0" algn="ctr">
              <a:spcBef>
                <a:spcPts val="0"/>
              </a:spcBef>
              <a:buClr>
                <a:schemeClr val="lt1"/>
              </a:buClr>
              <a:buSzPts val="1200"/>
              <a:buNone/>
              <a:defRPr sz="1200">
                <a:solidFill>
                  <a:schemeClr val="lt1"/>
                </a:solidFill>
              </a:defRPr>
            </a:lvl3pPr>
            <a:lvl4pPr lvl="3" rtl="0" algn="ctr">
              <a:spcBef>
                <a:spcPts val="0"/>
              </a:spcBef>
              <a:buClr>
                <a:schemeClr val="lt1"/>
              </a:buClr>
              <a:buSzPts val="1200"/>
              <a:buNone/>
              <a:defRPr sz="1200">
                <a:solidFill>
                  <a:schemeClr val="lt1"/>
                </a:solidFill>
              </a:defRPr>
            </a:lvl4pPr>
            <a:lvl5pPr lvl="4" rtl="0" algn="ctr">
              <a:spcBef>
                <a:spcPts val="0"/>
              </a:spcBef>
              <a:buClr>
                <a:schemeClr val="lt1"/>
              </a:buClr>
              <a:buSzPts val="1200"/>
              <a:buNone/>
              <a:defRPr sz="1200">
                <a:solidFill>
                  <a:schemeClr val="lt1"/>
                </a:solidFill>
              </a:defRPr>
            </a:lvl5pPr>
            <a:lvl6pPr lvl="5" rtl="0" algn="ctr">
              <a:spcBef>
                <a:spcPts val="0"/>
              </a:spcBef>
              <a:buClr>
                <a:schemeClr val="lt1"/>
              </a:buClr>
              <a:buSzPts val="1200"/>
              <a:buNone/>
              <a:defRPr sz="1200">
                <a:solidFill>
                  <a:schemeClr val="lt1"/>
                </a:solidFill>
              </a:defRPr>
            </a:lvl6pPr>
            <a:lvl7pPr lvl="6" rtl="0" algn="ctr">
              <a:spcBef>
                <a:spcPts val="0"/>
              </a:spcBef>
              <a:buClr>
                <a:schemeClr val="lt1"/>
              </a:buClr>
              <a:buSzPts val="1200"/>
              <a:buNone/>
              <a:defRPr sz="1200">
                <a:solidFill>
                  <a:schemeClr val="lt1"/>
                </a:solidFill>
              </a:defRPr>
            </a:lvl7pPr>
            <a:lvl8pPr lvl="7" rtl="0" algn="ctr">
              <a:spcBef>
                <a:spcPts val="0"/>
              </a:spcBef>
              <a:buClr>
                <a:schemeClr val="lt1"/>
              </a:buClr>
              <a:buSzPts val="1200"/>
              <a:buNone/>
              <a:defRPr sz="1200">
                <a:solidFill>
                  <a:schemeClr val="lt1"/>
                </a:solidFill>
              </a:defRPr>
            </a:lvl8pPr>
            <a:lvl9pPr lvl="8" rtl="0" algn="ctr">
              <a:spcBef>
                <a:spcPts val="0"/>
              </a:spcBef>
              <a:buClr>
                <a:schemeClr val="lt1"/>
              </a:buClr>
              <a:buSzPts val="1200"/>
              <a:buNone/>
              <a:defRPr sz="1200">
                <a:solidFill>
                  <a:schemeClr val="lt1"/>
                </a:solidFill>
              </a:defRPr>
            </a:lvl9pPr>
          </a:lstStyle>
          <a:p/>
        </p:txBody>
      </p:sp>
      <p:pic>
        <p:nvPicPr>
          <p:cNvPr descr="Uber-Black-Cropped.png" id="966" name="Shape 966"/>
          <p:cNvPicPr preferRelativeResize="0"/>
          <p:nvPr/>
        </p:nvPicPr>
        <p:blipFill>
          <a:blip r:embed="rId4">
            <a:alphaModFix/>
          </a:blip>
          <a:stretch>
            <a:fillRect/>
          </a:stretch>
        </p:blipFill>
        <p:spPr>
          <a:xfrm>
            <a:off x="860424" y="9342373"/>
            <a:ext cx="1355600" cy="192150"/>
          </a:xfrm>
          <a:prstGeom prst="rect">
            <a:avLst/>
          </a:prstGeom>
          <a:noFill/>
          <a:ln>
            <a:noFill/>
          </a:ln>
        </p:spPr>
      </p:pic>
      <p:sp>
        <p:nvSpPr>
          <p:cNvPr id="967" name="Shape 967"/>
          <p:cNvSpPr/>
          <p:nvPr/>
        </p:nvSpPr>
        <p:spPr>
          <a:xfrm>
            <a:off x="0" y="4483075"/>
            <a:ext cx="9144000" cy="6603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pic>
        <p:nvPicPr>
          <p:cNvPr descr="Uber-Black-Cropped.png" id="968" name="Shape 968"/>
          <p:cNvPicPr preferRelativeResize="0"/>
          <p:nvPr/>
        </p:nvPicPr>
        <p:blipFill>
          <a:blip r:embed="rId5">
            <a:alphaModFix/>
          </a:blip>
          <a:stretch>
            <a:fillRect/>
          </a:stretch>
        </p:blipFill>
        <p:spPr>
          <a:xfrm>
            <a:off x="511500" y="4767525"/>
            <a:ext cx="767450" cy="1087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Slide 4">
    <p:spTree>
      <p:nvGrpSpPr>
        <p:cNvPr id="969" name="Shape 969"/>
        <p:cNvGrpSpPr/>
        <p:nvPr/>
      </p:nvGrpSpPr>
      <p:grpSpPr>
        <a:xfrm>
          <a:off x="0" y="0"/>
          <a:ext cx="0" cy="0"/>
          <a:chOff x="0" y="0"/>
          <a:chExt cx="0" cy="0"/>
        </a:xfrm>
      </p:grpSpPr>
      <p:pic>
        <p:nvPicPr>
          <p:cNvPr descr="Uber_Grid_Black_RGB_CONTRAST.png" id="970" name="Shape 970"/>
          <p:cNvPicPr preferRelativeResize="0"/>
          <p:nvPr/>
        </p:nvPicPr>
        <p:blipFill rotWithShape="1">
          <a:blip r:embed="rId2">
            <a:alphaModFix/>
          </a:blip>
          <a:srcRect b="26459" l="0" r="0" t="0"/>
          <a:stretch/>
        </p:blipFill>
        <p:spPr>
          <a:xfrm>
            <a:off x="0" y="3"/>
            <a:ext cx="9143999" cy="4483076"/>
          </a:xfrm>
          <a:prstGeom prst="rect">
            <a:avLst/>
          </a:prstGeom>
          <a:noFill/>
          <a:ln>
            <a:noFill/>
          </a:ln>
        </p:spPr>
      </p:pic>
      <p:sp>
        <p:nvSpPr>
          <p:cNvPr id="971" name="Shape 971"/>
          <p:cNvSpPr txBox="1"/>
          <p:nvPr>
            <p:ph type="ctrTitle"/>
          </p:nvPr>
        </p:nvSpPr>
        <p:spPr>
          <a:xfrm>
            <a:off x="384900" y="2134450"/>
            <a:ext cx="7997100" cy="1159800"/>
          </a:xfrm>
          <a:prstGeom prst="rect">
            <a:avLst/>
          </a:prstGeom>
          <a:ln>
            <a:noFill/>
          </a:ln>
        </p:spPr>
        <p:txBody>
          <a:bodyPr anchorCtr="0" anchor="b" bIns="91425" lIns="91425" rIns="91425" wrap="square" tIns="91425"/>
          <a:lstStyle>
            <a:lvl1pPr lvl="0" rtl="0">
              <a:spcBef>
                <a:spcPts val="0"/>
              </a:spcBef>
              <a:buClr>
                <a:srgbClr val="FFFFFF"/>
              </a:buClr>
              <a:buSzPts val="3600"/>
              <a:buNone/>
              <a:defRPr sz="3600">
                <a:solidFill>
                  <a:srgbClr val="FFFFFF"/>
                </a:solidFill>
              </a:defRPr>
            </a:lvl1pPr>
            <a:lvl2pPr lvl="1" rtl="0" algn="ctr">
              <a:spcBef>
                <a:spcPts val="0"/>
              </a:spcBef>
              <a:buSzPts val="3600"/>
              <a:buNone/>
              <a:defRPr/>
            </a:lvl2pPr>
            <a:lvl3pPr lvl="2" rtl="0" algn="ctr">
              <a:spcBef>
                <a:spcPts val="0"/>
              </a:spcBef>
              <a:buSzPts val="3600"/>
              <a:buNone/>
              <a:defRPr/>
            </a:lvl3pPr>
            <a:lvl4pPr lvl="3" rtl="0" algn="ctr">
              <a:spcBef>
                <a:spcPts val="0"/>
              </a:spcBef>
              <a:buSzPts val="3600"/>
              <a:buNone/>
              <a:defRPr/>
            </a:lvl4pPr>
            <a:lvl5pPr lvl="4" rtl="0" algn="ctr">
              <a:spcBef>
                <a:spcPts val="0"/>
              </a:spcBef>
              <a:buSzPts val="3600"/>
              <a:buNone/>
              <a:defRPr/>
            </a:lvl5pPr>
            <a:lvl6pPr lvl="5" rtl="0" algn="ctr">
              <a:spcBef>
                <a:spcPts val="0"/>
              </a:spcBef>
              <a:buSzPts val="3600"/>
              <a:buNone/>
              <a:defRPr/>
            </a:lvl6pPr>
            <a:lvl7pPr lvl="6" rtl="0" algn="ctr">
              <a:spcBef>
                <a:spcPts val="0"/>
              </a:spcBef>
              <a:buSzPts val="3600"/>
              <a:buNone/>
              <a:defRPr/>
            </a:lvl7pPr>
            <a:lvl8pPr lvl="7" rtl="0" algn="ctr">
              <a:spcBef>
                <a:spcPts val="0"/>
              </a:spcBef>
              <a:buSzPts val="3600"/>
              <a:buNone/>
              <a:defRPr/>
            </a:lvl8pPr>
            <a:lvl9pPr lvl="8" rtl="0" algn="ctr">
              <a:spcBef>
                <a:spcPts val="0"/>
              </a:spcBef>
              <a:buSzPts val="3600"/>
              <a:buNone/>
              <a:defRPr/>
            </a:lvl9pPr>
          </a:lstStyle>
          <a:p/>
        </p:txBody>
      </p:sp>
      <p:sp>
        <p:nvSpPr>
          <p:cNvPr id="972" name="Shape 972"/>
          <p:cNvSpPr txBox="1"/>
          <p:nvPr>
            <p:ph idx="1" type="subTitle"/>
          </p:nvPr>
        </p:nvSpPr>
        <p:spPr>
          <a:xfrm>
            <a:off x="384900" y="3175650"/>
            <a:ext cx="7997100" cy="784800"/>
          </a:xfrm>
          <a:prstGeom prst="rect">
            <a:avLst/>
          </a:prstGeom>
        </p:spPr>
        <p:txBody>
          <a:bodyPr anchorCtr="0" anchor="t" bIns="91425" lIns="91425" rIns="91425" wrap="square" tIns="91425"/>
          <a:lstStyle>
            <a:lvl1pPr lvl="0" rtl="0">
              <a:spcBef>
                <a:spcPts val="0"/>
              </a:spcBef>
              <a:buClr>
                <a:srgbClr val="1FBAD6"/>
              </a:buClr>
              <a:buSzPts val="1200"/>
              <a:buNone/>
              <a:defRPr sz="1200">
                <a:solidFill>
                  <a:srgbClr val="1FBAD6"/>
                </a:solidFill>
              </a:defRPr>
            </a:lvl1pPr>
            <a:lvl2pPr lvl="1" rtl="0" algn="ctr">
              <a:spcBef>
                <a:spcPts val="0"/>
              </a:spcBef>
              <a:buClr>
                <a:schemeClr val="lt1"/>
              </a:buClr>
              <a:buSzPts val="3000"/>
              <a:buNone/>
              <a:defRPr sz="3000">
                <a:solidFill>
                  <a:schemeClr val="lt1"/>
                </a:solidFill>
              </a:defRPr>
            </a:lvl2pPr>
            <a:lvl3pPr lvl="2" rtl="0" algn="ctr">
              <a:spcBef>
                <a:spcPts val="0"/>
              </a:spcBef>
              <a:buClr>
                <a:schemeClr val="lt1"/>
              </a:buClr>
              <a:buSzPts val="3000"/>
              <a:buNone/>
              <a:defRPr sz="3000">
                <a:solidFill>
                  <a:schemeClr val="lt1"/>
                </a:solidFill>
              </a:defRPr>
            </a:lvl3pPr>
            <a:lvl4pPr lvl="3" rtl="0" algn="ctr">
              <a:spcBef>
                <a:spcPts val="0"/>
              </a:spcBef>
              <a:buClr>
                <a:schemeClr val="lt1"/>
              </a:buClr>
              <a:buSzPts val="3000"/>
              <a:buNone/>
              <a:defRPr sz="3000">
                <a:solidFill>
                  <a:schemeClr val="lt1"/>
                </a:solidFill>
              </a:defRPr>
            </a:lvl4pPr>
            <a:lvl5pPr lvl="4" rtl="0" algn="ctr">
              <a:spcBef>
                <a:spcPts val="0"/>
              </a:spcBef>
              <a:buClr>
                <a:schemeClr val="lt1"/>
              </a:buClr>
              <a:buSzPts val="3000"/>
              <a:buNone/>
              <a:defRPr sz="3000">
                <a:solidFill>
                  <a:schemeClr val="lt1"/>
                </a:solidFill>
              </a:defRPr>
            </a:lvl5pPr>
            <a:lvl6pPr lvl="5" rtl="0" algn="ctr">
              <a:spcBef>
                <a:spcPts val="0"/>
              </a:spcBef>
              <a:buClr>
                <a:schemeClr val="lt1"/>
              </a:buClr>
              <a:buSzPts val="3000"/>
              <a:buNone/>
              <a:defRPr sz="3000">
                <a:solidFill>
                  <a:schemeClr val="lt1"/>
                </a:solidFill>
              </a:defRPr>
            </a:lvl6pPr>
            <a:lvl7pPr lvl="6" rtl="0" algn="ctr">
              <a:spcBef>
                <a:spcPts val="0"/>
              </a:spcBef>
              <a:buClr>
                <a:schemeClr val="lt1"/>
              </a:buClr>
              <a:buSzPts val="3000"/>
              <a:buNone/>
              <a:defRPr sz="3000">
                <a:solidFill>
                  <a:schemeClr val="lt1"/>
                </a:solidFill>
              </a:defRPr>
            </a:lvl7pPr>
            <a:lvl8pPr lvl="7" rtl="0" algn="ctr">
              <a:spcBef>
                <a:spcPts val="0"/>
              </a:spcBef>
              <a:buClr>
                <a:schemeClr val="lt1"/>
              </a:buClr>
              <a:buSzPts val="3000"/>
              <a:buNone/>
              <a:defRPr sz="3000">
                <a:solidFill>
                  <a:schemeClr val="lt1"/>
                </a:solidFill>
              </a:defRPr>
            </a:lvl8pPr>
            <a:lvl9pPr lvl="8" rtl="0" algn="ctr">
              <a:spcBef>
                <a:spcPts val="0"/>
              </a:spcBef>
              <a:buClr>
                <a:schemeClr val="lt1"/>
              </a:buClr>
              <a:buSzPts val="3000"/>
              <a:buNone/>
              <a:defRPr sz="3000">
                <a:solidFill>
                  <a:schemeClr val="lt1"/>
                </a:solidFill>
              </a:defRPr>
            </a:lvl9pPr>
          </a:lstStyle>
          <a:p/>
        </p:txBody>
      </p:sp>
      <p:pic>
        <p:nvPicPr>
          <p:cNvPr descr="Uber-Black-Cropped.png" id="973" name="Shape 973"/>
          <p:cNvPicPr preferRelativeResize="0"/>
          <p:nvPr/>
        </p:nvPicPr>
        <p:blipFill>
          <a:blip r:embed="rId3">
            <a:alphaModFix/>
          </a:blip>
          <a:stretch>
            <a:fillRect/>
          </a:stretch>
        </p:blipFill>
        <p:spPr>
          <a:xfrm>
            <a:off x="860424" y="9342373"/>
            <a:ext cx="1355600" cy="192150"/>
          </a:xfrm>
          <a:prstGeom prst="rect">
            <a:avLst/>
          </a:prstGeom>
          <a:noFill/>
          <a:ln>
            <a:noFill/>
          </a:ln>
        </p:spPr>
      </p:pic>
      <p:sp>
        <p:nvSpPr>
          <p:cNvPr id="974" name="Shape 974"/>
          <p:cNvSpPr/>
          <p:nvPr/>
        </p:nvSpPr>
        <p:spPr>
          <a:xfrm>
            <a:off x="0" y="4483075"/>
            <a:ext cx="9144000" cy="6603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pic>
        <p:nvPicPr>
          <p:cNvPr descr="Uber-Black-Cropped.png" id="975" name="Shape 975"/>
          <p:cNvPicPr preferRelativeResize="0"/>
          <p:nvPr/>
        </p:nvPicPr>
        <p:blipFill>
          <a:blip r:embed="rId4">
            <a:alphaModFix/>
          </a:blip>
          <a:stretch>
            <a:fillRect/>
          </a:stretch>
        </p:blipFill>
        <p:spPr>
          <a:xfrm>
            <a:off x="511500" y="4767525"/>
            <a:ext cx="767450" cy="1087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976" name="Shape 976"/>
        <p:cNvGrpSpPr/>
        <p:nvPr/>
      </p:nvGrpSpPr>
      <p:grpSpPr>
        <a:xfrm>
          <a:off x="0" y="0"/>
          <a:ext cx="0" cy="0"/>
          <a:chOff x="0" y="0"/>
          <a:chExt cx="0" cy="0"/>
        </a:xfrm>
      </p:grpSpPr>
      <p:sp>
        <p:nvSpPr>
          <p:cNvPr id="977" name="Shape 977"/>
          <p:cNvSpPr txBox="1"/>
          <p:nvPr>
            <p:ph type="title"/>
          </p:nvPr>
        </p:nvSpPr>
        <p:spPr>
          <a:xfrm>
            <a:off x="404700" y="0"/>
            <a:ext cx="8282100" cy="834900"/>
          </a:xfrm>
          <a:prstGeom prst="rect">
            <a:avLst/>
          </a:prstGeom>
        </p:spPr>
        <p:txBody>
          <a:bodyPr anchorCtr="0" anchor="b" bIns="91425" lIns="91425" rIns="91425" wrap="square" tIns="91425"/>
          <a:lstStyle>
            <a:lvl1pPr lvl="0" rtl="0">
              <a:spcBef>
                <a:spcPts val="0"/>
              </a:spcBef>
              <a:buSzPts val="2400"/>
              <a:buNone/>
              <a:defRPr sz="2400"/>
            </a:lvl1pPr>
            <a:lvl2pPr lvl="1" rtl="0">
              <a:spcBef>
                <a:spcPts val="0"/>
              </a:spcBef>
              <a:buSzPts val="3600"/>
              <a:buNone/>
              <a:defRPr/>
            </a:lvl2pPr>
            <a:lvl3pPr lvl="2" rtl="0">
              <a:spcBef>
                <a:spcPts val="0"/>
              </a:spcBef>
              <a:buSzPts val="3600"/>
              <a:buNone/>
              <a:defRPr/>
            </a:lvl3pPr>
            <a:lvl4pPr lvl="3" rtl="0">
              <a:spcBef>
                <a:spcPts val="0"/>
              </a:spcBef>
              <a:buSzPts val="3600"/>
              <a:buNone/>
              <a:defRPr/>
            </a:lvl4pPr>
            <a:lvl5pPr lvl="4" rtl="0">
              <a:spcBef>
                <a:spcPts val="0"/>
              </a:spcBef>
              <a:buSzPts val="3600"/>
              <a:buNone/>
              <a:defRPr/>
            </a:lvl5pPr>
            <a:lvl6pPr lvl="5" rtl="0">
              <a:spcBef>
                <a:spcPts val="0"/>
              </a:spcBef>
              <a:buSzPts val="3600"/>
              <a:buNone/>
              <a:defRPr/>
            </a:lvl6pPr>
            <a:lvl7pPr lvl="6" rtl="0">
              <a:spcBef>
                <a:spcPts val="0"/>
              </a:spcBef>
              <a:buSzPts val="3600"/>
              <a:buNone/>
              <a:defRPr/>
            </a:lvl7pPr>
            <a:lvl8pPr lvl="7" rtl="0">
              <a:spcBef>
                <a:spcPts val="0"/>
              </a:spcBef>
              <a:buSzPts val="3600"/>
              <a:buNone/>
              <a:defRPr/>
            </a:lvl8pPr>
            <a:lvl9pPr lvl="8" rtl="0">
              <a:spcBef>
                <a:spcPts val="0"/>
              </a:spcBef>
              <a:buSzPts val="3600"/>
              <a:buNone/>
              <a:defRPr/>
            </a:lvl9pPr>
          </a:lstStyle>
          <a:p/>
        </p:txBody>
      </p:sp>
      <p:sp>
        <p:nvSpPr>
          <p:cNvPr id="978" name="Shape 978"/>
          <p:cNvSpPr txBox="1"/>
          <p:nvPr>
            <p:ph idx="1" type="body"/>
          </p:nvPr>
        </p:nvSpPr>
        <p:spPr>
          <a:xfrm>
            <a:off x="424250" y="1089050"/>
            <a:ext cx="5668500" cy="3547200"/>
          </a:xfrm>
          <a:prstGeom prst="rect">
            <a:avLst/>
          </a:prstGeom>
        </p:spPr>
        <p:txBody>
          <a:bodyPr anchorCtr="0" anchor="t" bIns="91425" lIns="91425" rIns="91425" wrap="square" tIns="91425"/>
          <a:lstStyle>
            <a:lvl1pPr lvl="0" rtl="0">
              <a:lnSpc>
                <a:spcPct val="130000"/>
              </a:lnSpc>
              <a:spcBef>
                <a:spcPts val="600"/>
              </a:spcBef>
              <a:buClr>
                <a:schemeClr val="dk1"/>
              </a:buClr>
              <a:buSzPts val="1200"/>
              <a:buChar char="•"/>
              <a:defRPr>
                <a:solidFill>
                  <a:schemeClr val="dk1"/>
                </a:solidFill>
              </a:defRPr>
            </a:lvl1pPr>
            <a:lvl2pPr lvl="1" rtl="0">
              <a:lnSpc>
                <a:spcPct val="130000"/>
              </a:lnSpc>
              <a:spcBef>
                <a:spcPts val="480"/>
              </a:spcBef>
              <a:buClr>
                <a:schemeClr val="dk1"/>
              </a:buClr>
              <a:buSzPts val="1200"/>
              <a:buChar char="‐"/>
              <a:defRPr>
                <a:solidFill>
                  <a:schemeClr val="dk1"/>
                </a:solidFill>
              </a:defRPr>
            </a:lvl2pPr>
            <a:lvl3pPr lvl="2" rtl="0">
              <a:lnSpc>
                <a:spcPct val="130000"/>
              </a:lnSpc>
              <a:spcBef>
                <a:spcPts val="480"/>
              </a:spcBef>
              <a:buClr>
                <a:schemeClr val="dk1"/>
              </a:buClr>
              <a:buSzPts val="1200"/>
              <a:buChar char="▪"/>
              <a:defRPr>
                <a:solidFill>
                  <a:schemeClr val="dk1"/>
                </a:solidFill>
              </a:defRPr>
            </a:lvl3pPr>
            <a:lvl4pPr lvl="3" rtl="0">
              <a:lnSpc>
                <a:spcPct val="130000"/>
              </a:lnSpc>
              <a:spcBef>
                <a:spcPts val="360"/>
              </a:spcBef>
              <a:buClr>
                <a:schemeClr val="dk1"/>
              </a:buClr>
              <a:buSzPts val="1200"/>
              <a:buChar char="•"/>
              <a:defRPr>
                <a:solidFill>
                  <a:schemeClr val="dk1"/>
                </a:solidFill>
              </a:defRPr>
            </a:lvl4pPr>
            <a:lvl5pPr lvl="4" rtl="0">
              <a:lnSpc>
                <a:spcPct val="130000"/>
              </a:lnSpc>
              <a:spcBef>
                <a:spcPts val="360"/>
              </a:spcBef>
              <a:buClr>
                <a:schemeClr val="dk1"/>
              </a:buClr>
              <a:buSzPts val="1200"/>
              <a:buChar char="‐"/>
              <a:defRPr>
                <a:solidFill>
                  <a:schemeClr val="dk1"/>
                </a:solidFill>
              </a:defRPr>
            </a:lvl5pPr>
            <a:lvl6pPr lvl="5" rtl="0">
              <a:lnSpc>
                <a:spcPct val="130000"/>
              </a:lnSpc>
              <a:spcBef>
                <a:spcPts val="360"/>
              </a:spcBef>
              <a:buClr>
                <a:schemeClr val="dk1"/>
              </a:buClr>
              <a:buSzPts val="1200"/>
              <a:buChar char="▪"/>
              <a:defRPr>
                <a:solidFill>
                  <a:schemeClr val="dk1"/>
                </a:solidFill>
              </a:defRPr>
            </a:lvl6pPr>
            <a:lvl7pPr lvl="6" rtl="0">
              <a:lnSpc>
                <a:spcPct val="130000"/>
              </a:lnSpc>
              <a:spcBef>
                <a:spcPts val="360"/>
              </a:spcBef>
              <a:buClr>
                <a:schemeClr val="dk1"/>
              </a:buClr>
              <a:buSzPts val="1200"/>
              <a:buChar char="•"/>
              <a:defRPr>
                <a:solidFill>
                  <a:schemeClr val="dk1"/>
                </a:solidFill>
              </a:defRPr>
            </a:lvl7pPr>
            <a:lvl8pPr lvl="7" rtl="0">
              <a:lnSpc>
                <a:spcPct val="130000"/>
              </a:lnSpc>
              <a:spcBef>
                <a:spcPts val="360"/>
              </a:spcBef>
              <a:buClr>
                <a:schemeClr val="dk1"/>
              </a:buClr>
              <a:buSzPts val="1200"/>
              <a:buChar char="‐"/>
              <a:defRPr>
                <a:solidFill>
                  <a:schemeClr val="dk1"/>
                </a:solidFill>
              </a:defRPr>
            </a:lvl8pPr>
            <a:lvl9pPr lvl="8" rtl="0">
              <a:lnSpc>
                <a:spcPct val="130000"/>
              </a:lnSpc>
              <a:spcBef>
                <a:spcPts val="360"/>
              </a:spcBef>
              <a:buClr>
                <a:schemeClr val="dk1"/>
              </a:buClr>
              <a:buSzPts val="1200"/>
              <a:buChar char="▪"/>
              <a:defRPr>
                <a:solidFill>
                  <a:schemeClr val="dk1"/>
                </a:solidFill>
              </a:defRPr>
            </a:lvl9pPr>
          </a:lstStyle>
          <a:p/>
        </p:txBody>
      </p:sp>
      <p:pic>
        <p:nvPicPr>
          <p:cNvPr id="979" name="Shape 979"/>
          <p:cNvPicPr preferRelativeResize="0"/>
          <p:nvPr/>
        </p:nvPicPr>
        <p:blipFill>
          <a:blip r:embed="rId2">
            <a:alphaModFix/>
          </a:blip>
          <a:stretch>
            <a:fillRect/>
          </a:stretch>
        </p:blipFill>
        <p:spPr>
          <a:xfrm>
            <a:off x="404700" y="4636250"/>
            <a:ext cx="877654" cy="38472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Subtitle, and Body">
    <p:spTree>
      <p:nvGrpSpPr>
        <p:cNvPr id="980" name="Shape 980"/>
        <p:cNvGrpSpPr/>
        <p:nvPr/>
      </p:nvGrpSpPr>
      <p:grpSpPr>
        <a:xfrm>
          <a:off x="0" y="0"/>
          <a:ext cx="0" cy="0"/>
          <a:chOff x="0" y="0"/>
          <a:chExt cx="0" cy="0"/>
        </a:xfrm>
      </p:grpSpPr>
      <p:sp>
        <p:nvSpPr>
          <p:cNvPr id="981" name="Shape 981"/>
          <p:cNvSpPr txBox="1"/>
          <p:nvPr>
            <p:ph type="title"/>
          </p:nvPr>
        </p:nvSpPr>
        <p:spPr>
          <a:xfrm>
            <a:off x="404700" y="0"/>
            <a:ext cx="8282100" cy="834900"/>
          </a:xfrm>
          <a:prstGeom prst="rect">
            <a:avLst/>
          </a:prstGeom>
        </p:spPr>
        <p:txBody>
          <a:bodyPr anchorCtr="0" anchor="b" bIns="91425" lIns="91425" rIns="91425" wrap="square" tIns="91425"/>
          <a:lstStyle>
            <a:lvl1pPr lvl="0" rtl="0">
              <a:spcBef>
                <a:spcPts val="0"/>
              </a:spcBef>
              <a:buSzPts val="2400"/>
              <a:buNone/>
              <a:defRPr sz="2400"/>
            </a:lvl1pPr>
            <a:lvl2pPr lvl="1" rtl="0">
              <a:spcBef>
                <a:spcPts val="0"/>
              </a:spcBef>
              <a:buSzPts val="3600"/>
              <a:buNone/>
              <a:defRPr/>
            </a:lvl2pPr>
            <a:lvl3pPr lvl="2" rtl="0">
              <a:spcBef>
                <a:spcPts val="0"/>
              </a:spcBef>
              <a:buSzPts val="3600"/>
              <a:buNone/>
              <a:defRPr/>
            </a:lvl3pPr>
            <a:lvl4pPr lvl="3" rtl="0">
              <a:spcBef>
                <a:spcPts val="0"/>
              </a:spcBef>
              <a:buSzPts val="3600"/>
              <a:buNone/>
              <a:defRPr/>
            </a:lvl4pPr>
            <a:lvl5pPr lvl="4" rtl="0">
              <a:spcBef>
                <a:spcPts val="0"/>
              </a:spcBef>
              <a:buSzPts val="3600"/>
              <a:buNone/>
              <a:defRPr/>
            </a:lvl5pPr>
            <a:lvl6pPr lvl="5" rtl="0">
              <a:spcBef>
                <a:spcPts val="0"/>
              </a:spcBef>
              <a:buSzPts val="3600"/>
              <a:buNone/>
              <a:defRPr/>
            </a:lvl6pPr>
            <a:lvl7pPr lvl="6" rtl="0">
              <a:spcBef>
                <a:spcPts val="0"/>
              </a:spcBef>
              <a:buSzPts val="3600"/>
              <a:buNone/>
              <a:defRPr/>
            </a:lvl7pPr>
            <a:lvl8pPr lvl="7" rtl="0">
              <a:spcBef>
                <a:spcPts val="0"/>
              </a:spcBef>
              <a:buSzPts val="3600"/>
              <a:buNone/>
              <a:defRPr/>
            </a:lvl8pPr>
            <a:lvl9pPr lvl="8" rtl="0">
              <a:spcBef>
                <a:spcPts val="0"/>
              </a:spcBef>
              <a:buSzPts val="3600"/>
              <a:buNone/>
              <a:defRPr/>
            </a:lvl9pPr>
          </a:lstStyle>
          <a:p/>
        </p:txBody>
      </p:sp>
      <p:sp>
        <p:nvSpPr>
          <p:cNvPr id="982" name="Shape 982"/>
          <p:cNvSpPr txBox="1"/>
          <p:nvPr>
            <p:ph idx="2" type="title"/>
          </p:nvPr>
        </p:nvSpPr>
        <p:spPr>
          <a:xfrm>
            <a:off x="424250" y="681000"/>
            <a:ext cx="8262600" cy="480900"/>
          </a:xfrm>
          <a:prstGeom prst="rect">
            <a:avLst/>
          </a:prstGeom>
        </p:spPr>
        <p:txBody>
          <a:bodyPr anchorCtr="0" anchor="t" bIns="91425" lIns="91425" rIns="91425" wrap="square" tIns="91425"/>
          <a:lstStyle>
            <a:lvl1pPr lvl="0" rtl="0">
              <a:spcBef>
                <a:spcPts val="0"/>
              </a:spcBef>
              <a:buClr>
                <a:srgbClr val="B0B0B8"/>
              </a:buClr>
              <a:buSzPts val="1400"/>
              <a:buNone/>
              <a:defRPr sz="1400">
                <a:solidFill>
                  <a:srgbClr val="B0B0B8"/>
                </a:solidFill>
              </a:defRPr>
            </a:lvl1pPr>
            <a:lvl2pPr lvl="1" rtl="0">
              <a:spcBef>
                <a:spcPts val="0"/>
              </a:spcBef>
              <a:buClr>
                <a:srgbClr val="B0B0B8"/>
              </a:buClr>
              <a:buSzPts val="1400"/>
              <a:buNone/>
              <a:defRPr sz="1400">
                <a:solidFill>
                  <a:srgbClr val="B0B0B8"/>
                </a:solidFill>
              </a:defRPr>
            </a:lvl2pPr>
            <a:lvl3pPr lvl="2" rtl="0">
              <a:spcBef>
                <a:spcPts val="0"/>
              </a:spcBef>
              <a:buClr>
                <a:srgbClr val="B0B0B8"/>
              </a:buClr>
              <a:buSzPts val="1400"/>
              <a:buNone/>
              <a:defRPr sz="1400">
                <a:solidFill>
                  <a:srgbClr val="B0B0B8"/>
                </a:solidFill>
              </a:defRPr>
            </a:lvl3pPr>
            <a:lvl4pPr lvl="3" rtl="0">
              <a:spcBef>
                <a:spcPts val="0"/>
              </a:spcBef>
              <a:buClr>
                <a:srgbClr val="B0B0B8"/>
              </a:buClr>
              <a:buSzPts val="1400"/>
              <a:buNone/>
              <a:defRPr sz="1400">
                <a:solidFill>
                  <a:srgbClr val="B0B0B8"/>
                </a:solidFill>
              </a:defRPr>
            </a:lvl4pPr>
            <a:lvl5pPr lvl="4" rtl="0">
              <a:spcBef>
                <a:spcPts val="0"/>
              </a:spcBef>
              <a:buClr>
                <a:srgbClr val="B0B0B8"/>
              </a:buClr>
              <a:buSzPts val="1400"/>
              <a:buNone/>
              <a:defRPr sz="1400">
                <a:solidFill>
                  <a:srgbClr val="B0B0B8"/>
                </a:solidFill>
              </a:defRPr>
            </a:lvl5pPr>
            <a:lvl6pPr lvl="5" rtl="0">
              <a:spcBef>
                <a:spcPts val="0"/>
              </a:spcBef>
              <a:buClr>
                <a:srgbClr val="B0B0B8"/>
              </a:buClr>
              <a:buSzPts val="1400"/>
              <a:buNone/>
              <a:defRPr sz="1400">
                <a:solidFill>
                  <a:srgbClr val="B0B0B8"/>
                </a:solidFill>
              </a:defRPr>
            </a:lvl6pPr>
            <a:lvl7pPr lvl="6" rtl="0">
              <a:spcBef>
                <a:spcPts val="0"/>
              </a:spcBef>
              <a:buClr>
                <a:srgbClr val="B0B0B8"/>
              </a:buClr>
              <a:buSzPts val="1400"/>
              <a:buNone/>
              <a:defRPr sz="1400">
                <a:solidFill>
                  <a:srgbClr val="B0B0B8"/>
                </a:solidFill>
              </a:defRPr>
            </a:lvl7pPr>
            <a:lvl8pPr lvl="7" rtl="0">
              <a:spcBef>
                <a:spcPts val="0"/>
              </a:spcBef>
              <a:buClr>
                <a:srgbClr val="B0B0B8"/>
              </a:buClr>
              <a:buSzPts val="1400"/>
              <a:buNone/>
              <a:defRPr sz="1400">
                <a:solidFill>
                  <a:srgbClr val="B0B0B8"/>
                </a:solidFill>
              </a:defRPr>
            </a:lvl8pPr>
            <a:lvl9pPr lvl="8" rtl="0">
              <a:spcBef>
                <a:spcPts val="0"/>
              </a:spcBef>
              <a:buClr>
                <a:srgbClr val="B0B0B8"/>
              </a:buClr>
              <a:buSzPts val="1400"/>
              <a:buNone/>
              <a:defRPr sz="1400">
                <a:solidFill>
                  <a:srgbClr val="B0B0B8"/>
                </a:solidFill>
              </a:defRPr>
            </a:lvl9pPr>
          </a:lstStyle>
          <a:p/>
        </p:txBody>
      </p:sp>
      <p:sp>
        <p:nvSpPr>
          <p:cNvPr id="983" name="Shape 983"/>
          <p:cNvSpPr txBox="1"/>
          <p:nvPr>
            <p:ph idx="1" type="body"/>
          </p:nvPr>
        </p:nvSpPr>
        <p:spPr>
          <a:xfrm>
            <a:off x="424250" y="1216175"/>
            <a:ext cx="5685900" cy="3267600"/>
          </a:xfrm>
          <a:prstGeom prst="rect">
            <a:avLst/>
          </a:prstGeom>
        </p:spPr>
        <p:txBody>
          <a:bodyPr anchorCtr="0" anchor="t" bIns="91425" lIns="91425" rIns="91425" wrap="square" tIns="91425"/>
          <a:lstStyle>
            <a:lvl1pPr lvl="0" rtl="0">
              <a:lnSpc>
                <a:spcPct val="130000"/>
              </a:lnSpc>
              <a:spcBef>
                <a:spcPts val="600"/>
              </a:spcBef>
              <a:buClr>
                <a:schemeClr val="dk1"/>
              </a:buClr>
              <a:buSzPts val="1200"/>
              <a:buChar char="•"/>
              <a:defRPr sz="1200">
                <a:solidFill>
                  <a:schemeClr val="dk1"/>
                </a:solidFill>
              </a:defRPr>
            </a:lvl1pPr>
            <a:lvl2pPr lvl="1" rtl="0">
              <a:lnSpc>
                <a:spcPct val="130000"/>
              </a:lnSpc>
              <a:spcBef>
                <a:spcPts val="480"/>
              </a:spcBef>
              <a:buClr>
                <a:schemeClr val="dk1"/>
              </a:buClr>
              <a:buSzPts val="1200"/>
              <a:buChar char="‐"/>
              <a:defRPr sz="1200">
                <a:solidFill>
                  <a:schemeClr val="dk1"/>
                </a:solidFill>
              </a:defRPr>
            </a:lvl2pPr>
            <a:lvl3pPr lvl="2" rtl="0">
              <a:lnSpc>
                <a:spcPct val="130000"/>
              </a:lnSpc>
              <a:spcBef>
                <a:spcPts val="480"/>
              </a:spcBef>
              <a:buClr>
                <a:schemeClr val="dk1"/>
              </a:buClr>
              <a:buSzPts val="1200"/>
              <a:buChar char="▪"/>
              <a:defRPr sz="1200">
                <a:solidFill>
                  <a:schemeClr val="dk1"/>
                </a:solidFill>
              </a:defRPr>
            </a:lvl3pPr>
            <a:lvl4pPr lvl="3" rtl="0">
              <a:lnSpc>
                <a:spcPct val="130000"/>
              </a:lnSpc>
              <a:spcBef>
                <a:spcPts val="360"/>
              </a:spcBef>
              <a:buClr>
                <a:schemeClr val="dk1"/>
              </a:buClr>
              <a:buSzPts val="1200"/>
              <a:buChar char="•"/>
              <a:defRPr sz="1200">
                <a:solidFill>
                  <a:schemeClr val="dk1"/>
                </a:solidFill>
              </a:defRPr>
            </a:lvl4pPr>
            <a:lvl5pPr lvl="4" rtl="0">
              <a:lnSpc>
                <a:spcPct val="130000"/>
              </a:lnSpc>
              <a:spcBef>
                <a:spcPts val="360"/>
              </a:spcBef>
              <a:buClr>
                <a:schemeClr val="dk1"/>
              </a:buClr>
              <a:buSzPts val="1200"/>
              <a:buChar char="‐"/>
              <a:defRPr sz="1200">
                <a:solidFill>
                  <a:schemeClr val="dk1"/>
                </a:solidFill>
              </a:defRPr>
            </a:lvl5pPr>
            <a:lvl6pPr lvl="5" rtl="0">
              <a:lnSpc>
                <a:spcPct val="130000"/>
              </a:lnSpc>
              <a:spcBef>
                <a:spcPts val="360"/>
              </a:spcBef>
              <a:buClr>
                <a:schemeClr val="dk1"/>
              </a:buClr>
              <a:buSzPts val="1200"/>
              <a:buChar char="▪"/>
              <a:defRPr sz="1200">
                <a:solidFill>
                  <a:schemeClr val="dk1"/>
                </a:solidFill>
              </a:defRPr>
            </a:lvl6pPr>
            <a:lvl7pPr lvl="6" rtl="0">
              <a:lnSpc>
                <a:spcPct val="130000"/>
              </a:lnSpc>
              <a:spcBef>
                <a:spcPts val="360"/>
              </a:spcBef>
              <a:buClr>
                <a:schemeClr val="dk1"/>
              </a:buClr>
              <a:buSzPts val="1200"/>
              <a:buChar char="•"/>
              <a:defRPr sz="1200">
                <a:solidFill>
                  <a:schemeClr val="dk1"/>
                </a:solidFill>
              </a:defRPr>
            </a:lvl7pPr>
            <a:lvl8pPr lvl="7" rtl="0">
              <a:lnSpc>
                <a:spcPct val="130000"/>
              </a:lnSpc>
              <a:spcBef>
                <a:spcPts val="360"/>
              </a:spcBef>
              <a:buClr>
                <a:schemeClr val="dk1"/>
              </a:buClr>
              <a:buSzPts val="1200"/>
              <a:buChar char="‐"/>
              <a:defRPr sz="1200">
                <a:solidFill>
                  <a:schemeClr val="dk1"/>
                </a:solidFill>
              </a:defRPr>
            </a:lvl8pPr>
            <a:lvl9pPr lvl="8" rtl="0">
              <a:lnSpc>
                <a:spcPct val="130000"/>
              </a:lnSpc>
              <a:spcBef>
                <a:spcPts val="360"/>
              </a:spcBef>
              <a:buClr>
                <a:schemeClr val="dk1"/>
              </a:buClr>
              <a:buSzPts val="1200"/>
              <a:buChar char="▪"/>
              <a:defRPr sz="1200">
                <a:solidFill>
                  <a:schemeClr val="dk1"/>
                </a:solidFill>
              </a:defRPr>
            </a:lvl9pPr>
          </a:lstStyle>
          <a:p/>
        </p:txBody>
      </p:sp>
      <p:pic>
        <p:nvPicPr>
          <p:cNvPr id="984" name="Shape 984"/>
          <p:cNvPicPr preferRelativeResize="0"/>
          <p:nvPr/>
        </p:nvPicPr>
        <p:blipFill>
          <a:blip r:embed="rId2">
            <a:alphaModFix/>
          </a:blip>
          <a:stretch>
            <a:fillRect/>
          </a:stretch>
        </p:blipFill>
        <p:spPr>
          <a:xfrm>
            <a:off x="404700" y="4636250"/>
            <a:ext cx="877654" cy="3847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985" name="Shape 985"/>
        <p:cNvGrpSpPr/>
        <p:nvPr/>
      </p:nvGrpSpPr>
      <p:grpSpPr>
        <a:xfrm>
          <a:off x="0" y="0"/>
          <a:ext cx="0" cy="0"/>
          <a:chOff x="0" y="0"/>
          <a:chExt cx="0" cy="0"/>
        </a:xfrm>
      </p:grpSpPr>
      <p:sp>
        <p:nvSpPr>
          <p:cNvPr id="986" name="Shape 986"/>
          <p:cNvSpPr txBox="1"/>
          <p:nvPr>
            <p:ph type="title"/>
          </p:nvPr>
        </p:nvSpPr>
        <p:spPr>
          <a:xfrm>
            <a:off x="404700" y="0"/>
            <a:ext cx="8282400" cy="834900"/>
          </a:xfrm>
          <a:prstGeom prst="rect">
            <a:avLst/>
          </a:prstGeom>
        </p:spPr>
        <p:txBody>
          <a:bodyPr anchorCtr="0" anchor="b" bIns="91425" lIns="91425" rIns="91425" wrap="square" tIns="91425"/>
          <a:lstStyle>
            <a:lvl1pPr lvl="0" rtl="0">
              <a:spcBef>
                <a:spcPts val="0"/>
              </a:spcBef>
              <a:buSzPts val="2400"/>
              <a:buFont typeface="Helvetica Neue"/>
              <a:buNone/>
              <a:defRPr>
                <a:latin typeface="Helvetica Neue"/>
                <a:ea typeface="Helvetica Neue"/>
                <a:cs typeface="Helvetica Neue"/>
                <a:sym typeface="Helvetica Neue"/>
              </a:defRPr>
            </a:lvl1pPr>
            <a:lvl2pPr lvl="1" rtl="0">
              <a:spcBef>
                <a:spcPts val="0"/>
              </a:spcBef>
              <a:buSzPts val="3600"/>
              <a:buFont typeface="Helvetica Neue"/>
              <a:buNone/>
              <a:defRPr>
                <a:latin typeface="Helvetica Neue"/>
                <a:ea typeface="Helvetica Neue"/>
                <a:cs typeface="Helvetica Neue"/>
                <a:sym typeface="Helvetica Neue"/>
              </a:defRPr>
            </a:lvl2pPr>
            <a:lvl3pPr lvl="2" rtl="0">
              <a:spcBef>
                <a:spcPts val="0"/>
              </a:spcBef>
              <a:buSzPts val="3600"/>
              <a:buFont typeface="Helvetica Neue"/>
              <a:buNone/>
              <a:defRPr>
                <a:latin typeface="Helvetica Neue"/>
                <a:ea typeface="Helvetica Neue"/>
                <a:cs typeface="Helvetica Neue"/>
                <a:sym typeface="Helvetica Neue"/>
              </a:defRPr>
            </a:lvl3pPr>
            <a:lvl4pPr lvl="3" rtl="0">
              <a:spcBef>
                <a:spcPts val="0"/>
              </a:spcBef>
              <a:buSzPts val="3600"/>
              <a:buFont typeface="Helvetica Neue"/>
              <a:buNone/>
              <a:defRPr>
                <a:latin typeface="Helvetica Neue"/>
                <a:ea typeface="Helvetica Neue"/>
                <a:cs typeface="Helvetica Neue"/>
                <a:sym typeface="Helvetica Neue"/>
              </a:defRPr>
            </a:lvl4pPr>
            <a:lvl5pPr lvl="4" rtl="0">
              <a:spcBef>
                <a:spcPts val="0"/>
              </a:spcBef>
              <a:buSzPts val="3600"/>
              <a:buFont typeface="Helvetica Neue"/>
              <a:buNone/>
              <a:defRPr>
                <a:latin typeface="Helvetica Neue"/>
                <a:ea typeface="Helvetica Neue"/>
                <a:cs typeface="Helvetica Neue"/>
                <a:sym typeface="Helvetica Neue"/>
              </a:defRPr>
            </a:lvl5pPr>
            <a:lvl6pPr lvl="5" rtl="0">
              <a:spcBef>
                <a:spcPts val="0"/>
              </a:spcBef>
              <a:buSzPts val="3600"/>
              <a:buFont typeface="Helvetica Neue"/>
              <a:buNone/>
              <a:defRPr>
                <a:latin typeface="Helvetica Neue"/>
                <a:ea typeface="Helvetica Neue"/>
                <a:cs typeface="Helvetica Neue"/>
                <a:sym typeface="Helvetica Neue"/>
              </a:defRPr>
            </a:lvl6pPr>
            <a:lvl7pPr lvl="6" rtl="0">
              <a:spcBef>
                <a:spcPts val="0"/>
              </a:spcBef>
              <a:buSzPts val="3600"/>
              <a:buFont typeface="Helvetica Neue"/>
              <a:buNone/>
              <a:defRPr>
                <a:latin typeface="Helvetica Neue"/>
                <a:ea typeface="Helvetica Neue"/>
                <a:cs typeface="Helvetica Neue"/>
                <a:sym typeface="Helvetica Neue"/>
              </a:defRPr>
            </a:lvl7pPr>
            <a:lvl8pPr lvl="7" rtl="0">
              <a:spcBef>
                <a:spcPts val="0"/>
              </a:spcBef>
              <a:buSzPts val="3600"/>
              <a:buFont typeface="Helvetica Neue"/>
              <a:buNone/>
              <a:defRPr>
                <a:latin typeface="Helvetica Neue"/>
                <a:ea typeface="Helvetica Neue"/>
                <a:cs typeface="Helvetica Neue"/>
                <a:sym typeface="Helvetica Neue"/>
              </a:defRPr>
            </a:lvl8pPr>
            <a:lvl9pPr lvl="8" rtl="0">
              <a:spcBef>
                <a:spcPts val="0"/>
              </a:spcBef>
              <a:buSzPts val="3600"/>
              <a:buFont typeface="Helvetica Neue"/>
              <a:buNone/>
              <a:defRPr>
                <a:latin typeface="Helvetica Neue"/>
                <a:ea typeface="Helvetica Neue"/>
                <a:cs typeface="Helvetica Neue"/>
                <a:sym typeface="Helvetica Neue"/>
              </a:defRPr>
            </a:lvl9pPr>
          </a:lstStyle>
          <a:p/>
        </p:txBody>
      </p:sp>
      <p:sp>
        <p:nvSpPr>
          <p:cNvPr id="987" name="Shape 987"/>
          <p:cNvSpPr txBox="1"/>
          <p:nvPr>
            <p:ph idx="1" type="body"/>
          </p:nvPr>
        </p:nvSpPr>
        <p:spPr>
          <a:xfrm>
            <a:off x="4645875" y="936650"/>
            <a:ext cx="3994500" cy="3547200"/>
          </a:xfrm>
          <a:prstGeom prst="rect">
            <a:avLst/>
          </a:prstGeom>
        </p:spPr>
        <p:txBody>
          <a:bodyPr anchorCtr="0" anchor="t" bIns="91425" lIns="91425" rIns="91425" wrap="square" tIns="91425"/>
          <a:lstStyle>
            <a:lvl1pPr lvl="0" rtl="0">
              <a:spcBef>
                <a:spcPts val="0"/>
              </a:spcBef>
              <a:buSzPts val="1200"/>
              <a:buFont typeface="Helvetica Neue"/>
              <a:buChar char="•"/>
              <a:defRPr>
                <a:latin typeface="Helvetica Neue"/>
                <a:ea typeface="Helvetica Neue"/>
                <a:cs typeface="Helvetica Neue"/>
                <a:sym typeface="Helvetica Neue"/>
              </a:defRPr>
            </a:lvl1pPr>
            <a:lvl2pPr lvl="1" rtl="0">
              <a:spcBef>
                <a:spcPts val="0"/>
              </a:spcBef>
              <a:buSzPts val="1200"/>
              <a:buFont typeface="Helvetica Neue"/>
              <a:buChar char="‐"/>
              <a:defRPr>
                <a:latin typeface="Helvetica Neue"/>
                <a:ea typeface="Helvetica Neue"/>
                <a:cs typeface="Helvetica Neue"/>
                <a:sym typeface="Helvetica Neue"/>
              </a:defRPr>
            </a:lvl2pPr>
            <a:lvl3pPr lvl="2" rtl="0">
              <a:spcBef>
                <a:spcPts val="0"/>
              </a:spcBef>
              <a:buSzPts val="1200"/>
              <a:buFont typeface="Helvetica Neue"/>
              <a:buChar char="▪"/>
              <a:defRPr>
                <a:latin typeface="Helvetica Neue"/>
                <a:ea typeface="Helvetica Neue"/>
                <a:cs typeface="Helvetica Neue"/>
                <a:sym typeface="Helvetica Neue"/>
              </a:defRPr>
            </a:lvl3pPr>
            <a:lvl4pPr lvl="3" rtl="0">
              <a:spcBef>
                <a:spcPts val="0"/>
              </a:spcBef>
              <a:buSzPts val="1200"/>
              <a:buFont typeface="Helvetica Neue"/>
              <a:buChar char="•"/>
              <a:defRPr>
                <a:latin typeface="Helvetica Neue"/>
                <a:ea typeface="Helvetica Neue"/>
                <a:cs typeface="Helvetica Neue"/>
                <a:sym typeface="Helvetica Neue"/>
              </a:defRPr>
            </a:lvl4pPr>
            <a:lvl5pPr lvl="4" rtl="0">
              <a:spcBef>
                <a:spcPts val="0"/>
              </a:spcBef>
              <a:buSzPts val="1200"/>
              <a:buFont typeface="Helvetica Neue"/>
              <a:buChar char="‐"/>
              <a:defRPr>
                <a:latin typeface="Helvetica Neue"/>
                <a:ea typeface="Helvetica Neue"/>
                <a:cs typeface="Helvetica Neue"/>
                <a:sym typeface="Helvetica Neue"/>
              </a:defRPr>
            </a:lvl5pPr>
            <a:lvl6pPr lvl="5" rtl="0">
              <a:spcBef>
                <a:spcPts val="0"/>
              </a:spcBef>
              <a:buSzPts val="1200"/>
              <a:buFont typeface="Helvetica Neue"/>
              <a:buChar char="▪"/>
              <a:defRPr>
                <a:latin typeface="Helvetica Neue"/>
                <a:ea typeface="Helvetica Neue"/>
                <a:cs typeface="Helvetica Neue"/>
                <a:sym typeface="Helvetica Neue"/>
              </a:defRPr>
            </a:lvl6pPr>
            <a:lvl7pPr lvl="6" rtl="0">
              <a:spcBef>
                <a:spcPts val="0"/>
              </a:spcBef>
              <a:buSzPts val="1200"/>
              <a:buFont typeface="Helvetica Neue"/>
              <a:buChar char="•"/>
              <a:defRPr>
                <a:latin typeface="Helvetica Neue"/>
                <a:ea typeface="Helvetica Neue"/>
                <a:cs typeface="Helvetica Neue"/>
                <a:sym typeface="Helvetica Neue"/>
              </a:defRPr>
            </a:lvl7pPr>
            <a:lvl8pPr lvl="7" rtl="0">
              <a:spcBef>
                <a:spcPts val="0"/>
              </a:spcBef>
              <a:buSzPts val="1200"/>
              <a:buFont typeface="Helvetica Neue"/>
              <a:buChar char="‐"/>
              <a:defRPr>
                <a:latin typeface="Helvetica Neue"/>
                <a:ea typeface="Helvetica Neue"/>
                <a:cs typeface="Helvetica Neue"/>
                <a:sym typeface="Helvetica Neue"/>
              </a:defRPr>
            </a:lvl8pPr>
            <a:lvl9pPr lvl="8" rtl="0">
              <a:spcBef>
                <a:spcPts val="0"/>
              </a:spcBef>
              <a:buSzPts val="1200"/>
              <a:buFont typeface="Helvetica Neue"/>
              <a:buChar char="▪"/>
              <a:defRPr>
                <a:latin typeface="Helvetica Neue"/>
                <a:ea typeface="Helvetica Neue"/>
                <a:cs typeface="Helvetica Neue"/>
                <a:sym typeface="Helvetica Neue"/>
              </a:defRPr>
            </a:lvl9pPr>
          </a:lstStyle>
          <a:p/>
        </p:txBody>
      </p:sp>
      <p:sp>
        <p:nvSpPr>
          <p:cNvPr id="988" name="Shape 988"/>
          <p:cNvSpPr txBox="1"/>
          <p:nvPr>
            <p:ph idx="2" type="body"/>
          </p:nvPr>
        </p:nvSpPr>
        <p:spPr>
          <a:xfrm>
            <a:off x="424250" y="936650"/>
            <a:ext cx="3947700" cy="3547200"/>
          </a:xfrm>
          <a:prstGeom prst="rect">
            <a:avLst/>
          </a:prstGeom>
        </p:spPr>
        <p:txBody>
          <a:bodyPr anchorCtr="0" anchor="t" bIns="91425" lIns="91425" rIns="91425" wrap="square" tIns="91425"/>
          <a:lstStyle>
            <a:lvl1pPr lvl="0" rtl="0">
              <a:lnSpc>
                <a:spcPct val="130000"/>
              </a:lnSpc>
              <a:spcBef>
                <a:spcPts val="600"/>
              </a:spcBef>
              <a:buClr>
                <a:schemeClr val="dk1"/>
              </a:buClr>
              <a:buSzPts val="1200"/>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9pPr>
          </a:lstStyle>
          <a:p/>
        </p:txBody>
      </p:sp>
      <p:pic>
        <p:nvPicPr>
          <p:cNvPr id="989" name="Shape 989"/>
          <p:cNvPicPr preferRelativeResize="0"/>
          <p:nvPr/>
        </p:nvPicPr>
        <p:blipFill>
          <a:blip r:embed="rId2">
            <a:alphaModFix/>
          </a:blip>
          <a:stretch>
            <a:fillRect/>
          </a:stretch>
        </p:blipFill>
        <p:spPr>
          <a:xfrm>
            <a:off x="404700" y="4636250"/>
            <a:ext cx="877654" cy="3847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Three Columns">
    <p:spTree>
      <p:nvGrpSpPr>
        <p:cNvPr id="990" name="Shape 990"/>
        <p:cNvGrpSpPr/>
        <p:nvPr/>
      </p:nvGrpSpPr>
      <p:grpSpPr>
        <a:xfrm>
          <a:off x="0" y="0"/>
          <a:ext cx="0" cy="0"/>
          <a:chOff x="0" y="0"/>
          <a:chExt cx="0" cy="0"/>
        </a:xfrm>
      </p:grpSpPr>
      <p:sp>
        <p:nvSpPr>
          <p:cNvPr id="991" name="Shape 991"/>
          <p:cNvSpPr txBox="1"/>
          <p:nvPr>
            <p:ph type="title"/>
          </p:nvPr>
        </p:nvSpPr>
        <p:spPr>
          <a:xfrm>
            <a:off x="404700" y="0"/>
            <a:ext cx="8282400" cy="834900"/>
          </a:xfrm>
          <a:prstGeom prst="rect">
            <a:avLst/>
          </a:prstGeom>
        </p:spPr>
        <p:txBody>
          <a:bodyPr anchorCtr="0" anchor="b" bIns="91425" lIns="91425" rIns="91425" wrap="square" tIns="91425"/>
          <a:lstStyle>
            <a:lvl1pPr lvl="0" rtl="0">
              <a:spcBef>
                <a:spcPts val="0"/>
              </a:spcBef>
              <a:buSzPts val="2400"/>
              <a:buFont typeface="Helvetica Neue"/>
              <a:buNone/>
              <a:defRPr>
                <a:latin typeface="Helvetica Neue"/>
                <a:ea typeface="Helvetica Neue"/>
                <a:cs typeface="Helvetica Neue"/>
                <a:sym typeface="Helvetica Neue"/>
              </a:defRPr>
            </a:lvl1pPr>
            <a:lvl2pPr lvl="1" rtl="0">
              <a:spcBef>
                <a:spcPts val="0"/>
              </a:spcBef>
              <a:buSzPts val="3600"/>
              <a:buFont typeface="Helvetica Neue"/>
              <a:buNone/>
              <a:defRPr>
                <a:latin typeface="Helvetica Neue"/>
                <a:ea typeface="Helvetica Neue"/>
                <a:cs typeface="Helvetica Neue"/>
                <a:sym typeface="Helvetica Neue"/>
              </a:defRPr>
            </a:lvl2pPr>
            <a:lvl3pPr lvl="2" rtl="0">
              <a:spcBef>
                <a:spcPts val="0"/>
              </a:spcBef>
              <a:buSzPts val="3600"/>
              <a:buFont typeface="Helvetica Neue"/>
              <a:buNone/>
              <a:defRPr>
                <a:latin typeface="Helvetica Neue"/>
                <a:ea typeface="Helvetica Neue"/>
                <a:cs typeface="Helvetica Neue"/>
                <a:sym typeface="Helvetica Neue"/>
              </a:defRPr>
            </a:lvl3pPr>
            <a:lvl4pPr lvl="3" rtl="0">
              <a:spcBef>
                <a:spcPts val="0"/>
              </a:spcBef>
              <a:buSzPts val="3600"/>
              <a:buFont typeface="Helvetica Neue"/>
              <a:buNone/>
              <a:defRPr>
                <a:latin typeface="Helvetica Neue"/>
                <a:ea typeface="Helvetica Neue"/>
                <a:cs typeface="Helvetica Neue"/>
                <a:sym typeface="Helvetica Neue"/>
              </a:defRPr>
            </a:lvl4pPr>
            <a:lvl5pPr lvl="4" rtl="0">
              <a:spcBef>
                <a:spcPts val="0"/>
              </a:spcBef>
              <a:buSzPts val="3600"/>
              <a:buFont typeface="Helvetica Neue"/>
              <a:buNone/>
              <a:defRPr>
                <a:latin typeface="Helvetica Neue"/>
                <a:ea typeface="Helvetica Neue"/>
                <a:cs typeface="Helvetica Neue"/>
                <a:sym typeface="Helvetica Neue"/>
              </a:defRPr>
            </a:lvl5pPr>
            <a:lvl6pPr lvl="5" rtl="0">
              <a:spcBef>
                <a:spcPts val="0"/>
              </a:spcBef>
              <a:buSzPts val="3600"/>
              <a:buFont typeface="Helvetica Neue"/>
              <a:buNone/>
              <a:defRPr>
                <a:latin typeface="Helvetica Neue"/>
                <a:ea typeface="Helvetica Neue"/>
                <a:cs typeface="Helvetica Neue"/>
                <a:sym typeface="Helvetica Neue"/>
              </a:defRPr>
            </a:lvl6pPr>
            <a:lvl7pPr lvl="6" rtl="0">
              <a:spcBef>
                <a:spcPts val="0"/>
              </a:spcBef>
              <a:buSzPts val="3600"/>
              <a:buFont typeface="Helvetica Neue"/>
              <a:buNone/>
              <a:defRPr>
                <a:latin typeface="Helvetica Neue"/>
                <a:ea typeface="Helvetica Neue"/>
                <a:cs typeface="Helvetica Neue"/>
                <a:sym typeface="Helvetica Neue"/>
              </a:defRPr>
            </a:lvl7pPr>
            <a:lvl8pPr lvl="7" rtl="0">
              <a:spcBef>
                <a:spcPts val="0"/>
              </a:spcBef>
              <a:buSzPts val="3600"/>
              <a:buFont typeface="Helvetica Neue"/>
              <a:buNone/>
              <a:defRPr>
                <a:latin typeface="Helvetica Neue"/>
                <a:ea typeface="Helvetica Neue"/>
                <a:cs typeface="Helvetica Neue"/>
                <a:sym typeface="Helvetica Neue"/>
              </a:defRPr>
            </a:lvl8pPr>
            <a:lvl9pPr lvl="8" rtl="0">
              <a:spcBef>
                <a:spcPts val="0"/>
              </a:spcBef>
              <a:buSzPts val="3600"/>
              <a:buFont typeface="Helvetica Neue"/>
              <a:buNone/>
              <a:defRPr>
                <a:latin typeface="Helvetica Neue"/>
                <a:ea typeface="Helvetica Neue"/>
                <a:cs typeface="Helvetica Neue"/>
                <a:sym typeface="Helvetica Neue"/>
              </a:defRPr>
            </a:lvl9pPr>
          </a:lstStyle>
          <a:p/>
        </p:txBody>
      </p:sp>
      <p:pic>
        <p:nvPicPr>
          <p:cNvPr descr="Uber-Black-Cropped.png" id="992" name="Shape 992"/>
          <p:cNvPicPr preferRelativeResize="0"/>
          <p:nvPr/>
        </p:nvPicPr>
        <p:blipFill>
          <a:blip r:embed="rId2">
            <a:alphaModFix/>
          </a:blip>
          <a:stretch>
            <a:fillRect/>
          </a:stretch>
        </p:blipFill>
        <p:spPr>
          <a:xfrm>
            <a:off x="511500" y="4767525"/>
            <a:ext cx="767450" cy="108775"/>
          </a:xfrm>
          <a:prstGeom prst="rect">
            <a:avLst/>
          </a:prstGeom>
          <a:noFill/>
          <a:ln>
            <a:noFill/>
          </a:ln>
        </p:spPr>
      </p:pic>
      <p:sp>
        <p:nvSpPr>
          <p:cNvPr id="993" name="Shape 993"/>
          <p:cNvSpPr txBox="1"/>
          <p:nvPr>
            <p:ph idx="1" type="body"/>
          </p:nvPr>
        </p:nvSpPr>
        <p:spPr>
          <a:xfrm>
            <a:off x="424250" y="936650"/>
            <a:ext cx="2565900" cy="3547200"/>
          </a:xfrm>
          <a:prstGeom prst="rect">
            <a:avLst/>
          </a:prstGeom>
        </p:spPr>
        <p:txBody>
          <a:bodyPr anchorCtr="0" anchor="t" bIns="91425" lIns="91425" rIns="91425" wrap="square" tIns="91425"/>
          <a:lstStyle>
            <a:lvl1pPr lvl="0" rtl="0">
              <a:lnSpc>
                <a:spcPct val="130000"/>
              </a:lnSpc>
              <a:spcBef>
                <a:spcPts val="600"/>
              </a:spcBef>
              <a:buClr>
                <a:schemeClr val="dk1"/>
              </a:buClr>
              <a:buSzPts val="1200"/>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9pPr>
          </a:lstStyle>
          <a:p/>
        </p:txBody>
      </p:sp>
      <p:sp>
        <p:nvSpPr>
          <p:cNvPr id="994" name="Shape 994"/>
          <p:cNvSpPr txBox="1"/>
          <p:nvPr>
            <p:ph idx="2" type="body"/>
          </p:nvPr>
        </p:nvSpPr>
        <p:spPr>
          <a:xfrm>
            <a:off x="6121200" y="936650"/>
            <a:ext cx="2565900" cy="3547200"/>
          </a:xfrm>
          <a:prstGeom prst="rect">
            <a:avLst/>
          </a:prstGeom>
        </p:spPr>
        <p:txBody>
          <a:bodyPr anchorCtr="0" anchor="t" bIns="91425" lIns="91425" rIns="91425" wrap="square" tIns="91425"/>
          <a:lstStyle>
            <a:lvl1pPr lvl="0" rtl="0">
              <a:lnSpc>
                <a:spcPct val="130000"/>
              </a:lnSpc>
              <a:spcBef>
                <a:spcPts val="600"/>
              </a:spcBef>
              <a:buClr>
                <a:schemeClr val="dk1"/>
              </a:buClr>
              <a:buSzPts val="1200"/>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9pPr>
          </a:lstStyle>
          <a:p/>
        </p:txBody>
      </p:sp>
      <p:sp>
        <p:nvSpPr>
          <p:cNvPr id="995" name="Shape 995"/>
          <p:cNvSpPr txBox="1"/>
          <p:nvPr>
            <p:ph idx="3" type="body"/>
          </p:nvPr>
        </p:nvSpPr>
        <p:spPr>
          <a:xfrm>
            <a:off x="3262950" y="936650"/>
            <a:ext cx="2565900" cy="3547200"/>
          </a:xfrm>
          <a:prstGeom prst="rect">
            <a:avLst/>
          </a:prstGeom>
        </p:spPr>
        <p:txBody>
          <a:bodyPr anchorCtr="0" anchor="t" bIns="91425" lIns="91425" rIns="91425" wrap="square" tIns="91425"/>
          <a:lstStyle>
            <a:lvl1pPr lvl="0" rtl="0">
              <a:lnSpc>
                <a:spcPct val="130000"/>
              </a:lnSpc>
              <a:spcBef>
                <a:spcPts val="600"/>
              </a:spcBef>
              <a:buClr>
                <a:schemeClr val="dk1"/>
              </a:buClr>
              <a:buSzPts val="1200"/>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Subtitle, and Two Columns">
    <p:spTree>
      <p:nvGrpSpPr>
        <p:cNvPr id="996" name="Shape 996"/>
        <p:cNvGrpSpPr/>
        <p:nvPr/>
      </p:nvGrpSpPr>
      <p:grpSpPr>
        <a:xfrm>
          <a:off x="0" y="0"/>
          <a:ext cx="0" cy="0"/>
          <a:chOff x="0" y="0"/>
          <a:chExt cx="0" cy="0"/>
        </a:xfrm>
      </p:grpSpPr>
      <p:sp>
        <p:nvSpPr>
          <p:cNvPr id="997" name="Shape 997"/>
          <p:cNvSpPr txBox="1"/>
          <p:nvPr>
            <p:ph type="title"/>
          </p:nvPr>
        </p:nvSpPr>
        <p:spPr>
          <a:xfrm>
            <a:off x="404700" y="0"/>
            <a:ext cx="8282400" cy="834900"/>
          </a:xfrm>
          <a:prstGeom prst="rect">
            <a:avLst/>
          </a:prstGeom>
        </p:spPr>
        <p:txBody>
          <a:bodyPr anchorCtr="0" anchor="b" bIns="91425" lIns="91425" rIns="91425" wrap="square" tIns="91425"/>
          <a:lstStyle>
            <a:lvl1pPr lvl="0" rtl="0">
              <a:spcBef>
                <a:spcPts val="0"/>
              </a:spcBef>
              <a:buSzPts val="2400"/>
              <a:buFont typeface="Helvetica Neue"/>
              <a:buNone/>
              <a:defRPr>
                <a:latin typeface="Helvetica Neue"/>
                <a:ea typeface="Helvetica Neue"/>
                <a:cs typeface="Helvetica Neue"/>
                <a:sym typeface="Helvetica Neue"/>
              </a:defRPr>
            </a:lvl1pPr>
            <a:lvl2pPr lvl="1" rtl="0">
              <a:spcBef>
                <a:spcPts val="0"/>
              </a:spcBef>
              <a:buSzPts val="3600"/>
              <a:buFont typeface="Helvetica Neue"/>
              <a:buNone/>
              <a:defRPr>
                <a:latin typeface="Helvetica Neue"/>
                <a:ea typeface="Helvetica Neue"/>
                <a:cs typeface="Helvetica Neue"/>
                <a:sym typeface="Helvetica Neue"/>
              </a:defRPr>
            </a:lvl2pPr>
            <a:lvl3pPr lvl="2" rtl="0">
              <a:spcBef>
                <a:spcPts val="0"/>
              </a:spcBef>
              <a:buSzPts val="3600"/>
              <a:buFont typeface="Helvetica Neue"/>
              <a:buNone/>
              <a:defRPr>
                <a:latin typeface="Helvetica Neue"/>
                <a:ea typeface="Helvetica Neue"/>
                <a:cs typeface="Helvetica Neue"/>
                <a:sym typeface="Helvetica Neue"/>
              </a:defRPr>
            </a:lvl3pPr>
            <a:lvl4pPr lvl="3" rtl="0">
              <a:spcBef>
                <a:spcPts val="0"/>
              </a:spcBef>
              <a:buSzPts val="3600"/>
              <a:buFont typeface="Helvetica Neue"/>
              <a:buNone/>
              <a:defRPr>
                <a:latin typeface="Helvetica Neue"/>
                <a:ea typeface="Helvetica Neue"/>
                <a:cs typeface="Helvetica Neue"/>
                <a:sym typeface="Helvetica Neue"/>
              </a:defRPr>
            </a:lvl4pPr>
            <a:lvl5pPr lvl="4" rtl="0">
              <a:spcBef>
                <a:spcPts val="0"/>
              </a:spcBef>
              <a:buSzPts val="3600"/>
              <a:buFont typeface="Helvetica Neue"/>
              <a:buNone/>
              <a:defRPr>
                <a:latin typeface="Helvetica Neue"/>
                <a:ea typeface="Helvetica Neue"/>
                <a:cs typeface="Helvetica Neue"/>
                <a:sym typeface="Helvetica Neue"/>
              </a:defRPr>
            </a:lvl5pPr>
            <a:lvl6pPr lvl="5" rtl="0">
              <a:spcBef>
                <a:spcPts val="0"/>
              </a:spcBef>
              <a:buSzPts val="3600"/>
              <a:buFont typeface="Helvetica Neue"/>
              <a:buNone/>
              <a:defRPr>
                <a:latin typeface="Helvetica Neue"/>
                <a:ea typeface="Helvetica Neue"/>
                <a:cs typeface="Helvetica Neue"/>
                <a:sym typeface="Helvetica Neue"/>
              </a:defRPr>
            </a:lvl6pPr>
            <a:lvl7pPr lvl="6" rtl="0">
              <a:spcBef>
                <a:spcPts val="0"/>
              </a:spcBef>
              <a:buSzPts val="3600"/>
              <a:buFont typeface="Helvetica Neue"/>
              <a:buNone/>
              <a:defRPr>
                <a:latin typeface="Helvetica Neue"/>
                <a:ea typeface="Helvetica Neue"/>
                <a:cs typeface="Helvetica Neue"/>
                <a:sym typeface="Helvetica Neue"/>
              </a:defRPr>
            </a:lvl7pPr>
            <a:lvl8pPr lvl="7" rtl="0">
              <a:spcBef>
                <a:spcPts val="0"/>
              </a:spcBef>
              <a:buSzPts val="3600"/>
              <a:buFont typeface="Helvetica Neue"/>
              <a:buNone/>
              <a:defRPr>
                <a:latin typeface="Helvetica Neue"/>
                <a:ea typeface="Helvetica Neue"/>
                <a:cs typeface="Helvetica Neue"/>
                <a:sym typeface="Helvetica Neue"/>
              </a:defRPr>
            </a:lvl8pPr>
            <a:lvl9pPr lvl="8" rtl="0">
              <a:spcBef>
                <a:spcPts val="0"/>
              </a:spcBef>
              <a:buSzPts val="3600"/>
              <a:buFont typeface="Helvetica Neue"/>
              <a:buNone/>
              <a:defRPr>
                <a:latin typeface="Helvetica Neue"/>
                <a:ea typeface="Helvetica Neue"/>
                <a:cs typeface="Helvetica Neue"/>
                <a:sym typeface="Helvetica Neue"/>
              </a:defRPr>
            </a:lvl9pPr>
          </a:lstStyle>
          <a:p/>
        </p:txBody>
      </p:sp>
      <p:sp>
        <p:nvSpPr>
          <p:cNvPr id="998" name="Shape 998"/>
          <p:cNvSpPr txBox="1"/>
          <p:nvPr>
            <p:ph idx="1" type="body"/>
          </p:nvPr>
        </p:nvSpPr>
        <p:spPr>
          <a:xfrm>
            <a:off x="4645875" y="1214800"/>
            <a:ext cx="3994500" cy="3269100"/>
          </a:xfrm>
          <a:prstGeom prst="rect">
            <a:avLst/>
          </a:prstGeom>
        </p:spPr>
        <p:txBody>
          <a:bodyPr anchorCtr="0" anchor="t" bIns="91425" lIns="91425" rIns="91425" wrap="square" tIns="91425"/>
          <a:lstStyle>
            <a:lvl1pPr lvl="0" rtl="0">
              <a:spcBef>
                <a:spcPts val="0"/>
              </a:spcBef>
              <a:buSzPts val="1200"/>
              <a:buFont typeface="Helvetica Neue"/>
              <a:buChar char="•"/>
              <a:defRPr>
                <a:latin typeface="Helvetica Neue"/>
                <a:ea typeface="Helvetica Neue"/>
                <a:cs typeface="Helvetica Neue"/>
                <a:sym typeface="Helvetica Neue"/>
              </a:defRPr>
            </a:lvl1pPr>
            <a:lvl2pPr lvl="1" rtl="0">
              <a:spcBef>
                <a:spcPts val="0"/>
              </a:spcBef>
              <a:buSzPts val="1200"/>
              <a:buFont typeface="Helvetica Neue"/>
              <a:buChar char="‐"/>
              <a:defRPr>
                <a:latin typeface="Helvetica Neue"/>
                <a:ea typeface="Helvetica Neue"/>
                <a:cs typeface="Helvetica Neue"/>
                <a:sym typeface="Helvetica Neue"/>
              </a:defRPr>
            </a:lvl2pPr>
            <a:lvl3pPr lvl="2" rtl="0">
              <a:spcBef>
                <a:spcPts val="0"/>
              </a:spcBef>
              <a:buSzPts val="1200"/>
              <a:buFont typeface="Helvetica Neue"/>
              <a:buChar char="▪"/>
              <a:defRPr>
                <a:latin typeface="Helvetica Neue"/>
                <a:ea typeface="Helvetica Neue"/>
                <a:cs typeface="Helvetica Neue"/>
                <a:sym typeface="Helvetica Neue"/>
              </a:defRPr>
            </a:lvl3pPr>
            <a:lvl4pPr lvl="3" rtl="0">
              <a:spcBef>
                <a:spcPts val="0"/>
              </a:spcBef>
              <a:buSzPts val="1200"/>
              <a:buFont typeface="Helvetica Neue"/>
              <a:buChar char="•"/>
              <a:defRPr>
                <a:latin typeface="Helvetica Neue"/>
                <a:ea typeface="Helvetica Neue"/>
                <a:cs typeface="Helvetica Neue"/>
                <a:sym typeface="Helvetica Neue"/>
              </a:defRPr>
            </a:lvl4pPr>
            <a:lvl5pPr lvl="4" rtl="0">
              <a:spcBef>
                <a:spcPts val="0"/>
              </a:spcBef>
              <a:buSzPts val="1200"/>
              <a:buFont typeface="Helvetica Neue"/>
              <a:buChar char="‐"/>
              <a:defRPr>
                <a:latin typeface="Helvetica Neue"/>
                <a:ea typeface="Helvetica Neue"/>
                <a:cs typeface="Helvetica Neue"/>
                <a:sym typeface="Helvetica Neue"/>
              </a:defRPr>
            </a:lvl5pPr>
            <a:lvl6pPr lvl="5" rtl="0">
              <a:spcBef>
                <a:spcPts val="0"/>
              </a:spcBef>
              <a:buSzPts val="1200"/>
              <a:buFont typeface="Helvetica Neue"/>
              <a:buChar char="▪"/>
              <a:defRPr>
                <a:latin typeface="Helvetica Neue"/>
                <a:ea typeface="Helvetica Neue"/>
                <a:cs typeface="Helvetica Neue"/>
                <a:sym typeface="Helvetica Neue"/>
              </a:defRPr>
            </a:lvl6pPr>
            <a:lvl7pPr lvl="6" rtl="0">
              <a:spcBef>
                <a:spcPts val="0"/>
              </a:spcBef>
              <a:buSzPts val="1200"/>
              <a:buFont typeface="Helvetica Neue"/>
              <a:buChar char="•"/>
              <a:defRPr>
                <a:latin typeface="Helvetica Neue"/>
                <a:ea typeface="Helvetica Neue"/>
                <a:cs typeface="Helvetica Neue"/>
                <a:sym typeface="Helvetica Neue"/>
              </a:defRPr>
            </a:lvl7pPr>
            <a:lvl8pPr lvl="7" rtl="0">
              <a:spcBef>
                <a:spcPts val="0"/>
              </a:spcBef>
              <a:buSzPts val="1200"/>
              <a:buFont typeface="Helvetica Neue"/>
              <a:buChar char="‐"/>
              <a:defRPr>
                <a:latin typeface="Helvetica Neue"/>
                <a:ea typeface="Helvetica Neue"/>
                <a:cs typeface="Helvetica Neue"/>
                <a:sym typeface="Helvetica Neue"/>
              </a:defRPr>
            </a:lvl8pPr>
            <a:lvl9pPr lvl="8" rtl="0">
              <a:spcBef>
                <a:spcPts val="0"/>
              </a:spcBef>
              <a:buSzPts val="1200"/>
              <a:buFont typeface="Helvetica Neue"/>
              <a:buChar char="▪"/>
              <a:defRPr>
                <a:latin typeface="Helvetica Neue"/>
                <a:ea typeface="Helvetica Neue"/>
                <a:cs typeface="Helvetica Neue"/>
                <a:sym typeface="Helvetica Neue"/>
              </a:defRPr>
            </a:lvl9pPr>
          </a:lstStyle>
          <a:p/>
        </p:txBody>
      </p:sp>
      <p:sp>
        <p:nvSpPr>
          <p:cNvPr id="999" name="Shape 999"/>
          <p:cNvSpPr txBox="1"/>
          <p:nvPr>
            <p:ph idx="2" type="body"/>
          </p:nvPr>
        </p:nvSpPr>
        <p:spPr>
          <a:xfrm>
            <a:off x="424250" y="1214800"/>
            <a:ext cx="3947700" cy="3269100"/>
          </a:xfrm>
          <a:prstGeom prst="rect">
            <a:avLst/>
          </a:prstGeom>
        </p:spPr>
        <p:txBody>
          <a:bodyPr anchorCtr="0" anchor="t" bIns="91425" lIns="91425" rIns="91425" wrap="square" tIns="91425"/>
          <a:lstStyle>
            <a:lvl1pPr lvl="0" rtl="0">
              <a:lnSpc>
                <a:spcPct val="130000"/>
              </a:lnSpc>
              <a:spcBef>
                <a:spcPts val="600"/>
              </a:spcBef>
              <a:buClr>
                <a:schemeClr val="dk1"/>
              </a:buClr>
              <a:buSzPts val="1200"/>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9pPr>
          </a:lstStyle>
          <a:p/>
        </p:txBody>
      </p:sp>
      <p:sp>
        <p:nvSpPr>
          <p:cNvPr id="1000" name="Shape 1000"/>
          <p:cNvSpPr txBox="1"/>
          <p:nvPr>
            <p:ph idx="3" type="title"/>
          </p:nvPr>
        </p:nvSpPr>
        <p:spPr>
          <a:xfrm>
            <a:off x="424250" y="681000"/>
            <a:ext cx="8262600" cy="480900"/>
          </a:xfrm>
          <a:prstGeom prst="rect">
            <a:avLst/>
          </a:prstGeom>
        </p:spPr>
        <p:txBody>
          <a:bodyPr anchorCtr="0" anchor="t" bIns="91425" lIns="91425" rIns="91425" wrap="square" tIns="91425"/>
          <a:lstStyle>
            <a:lvl1pPr lvl="0" rtl="0">
              <a:spcBef>
                <a:spcPts val="0"/>
              </a:spcBef>
              <a:buClr>
                <a:srgbClr val="B0B0B8"/>
              </a:buClr>
              <a:buSzPts val="1400"/>
              <a:buNone/>
              <a:defRPr sz="1400">
                <a:solidFill>
                  <a:srgbClr val="B0B0B8"/>
                </a:solidFill>
              </a:defRPr>
            </a:lvl1pPr>
            <a:lvl2pPr lvl="1" rtl="0">
              <a:spcBef>
                <a:spcPts val="0"/>
              </a:spcBef>
              <a:buClr>
                <a:srgbClr val="B0B0B8"/>
              </a:buClr>
              <a:buSzPts val="1400"/>
              <a:buNone/>
              <a:defRPr sz="1400">
                <a:solidFill>
                  <a:srgbClr val="B0B0B8"/>
                </a:solidFill>
              </a:defRPr>
            </a:lvl2pPr>
            <a:lvl3pPr lvl="2" rtl="0">
              <a:spcBef>
                <a:spcPts val="0"/>
              </a:spcBef>
              <a:buClr>
                <a:srgbClr val="B0B0B8"/>
              </a:buClr>
              <a:buSzPts val="1400"/>
              <a:buNone/>
              <a:defRPr sz="1400">
                <a:solidFill>
                  <a:srgbClr val="B0B0B8"/>
                </a:solidFill>
              </a:defRPr>
            </a:lvl3pPr>
            <a:lvl4pPr lvl="3" rtl="0">
              <a:spcBef>
                <a:spcPts val="0"/>
              </a:spcBef>
              <a:buClr>
                <a:srgbClr val="B0B0B8"/>
              </a:buClr>
              <a:buSzPts val="1400"/>
              <a:buNone/>
              <a:defRPr sz="1400">
                <a:solidFill>
                  <a:srgbClr val="B0B0B8"/>
                </a:solidFill>
              </a:defRPr>
            </a:lvl4pPr>
            <a:lvl5pPr lvl="4" rtl="0">
              <a:spcBef>
                <a:spcPts val="0"/>
              </a:spcBef>
              <a:buClr>
                <a:srgbClr val="B0B0B8"/>
              </a:buClr>
              <a:buSzPts val="1400"/>
              <a:buNone/>
              <a:defRPr sz="1400">
                <a:solidFill>
                  <a:srgbClr val="B0B0B8"/>
                </a:solidFill>
              </a:defRPr>
            </a:lvl5pPr>
            <a:lvl6pPr lvl="5" rtl="0">
              <a:spcBef>
                <a:spcPts val="0"/>
              </a:spcBef>
              <a:buClr>
                <a:srgbClr val="B0B0B8"/>
              </a:buClr>
              <a:buSzPts val="1400"/>
              <a:buNone/>
              <a:defRPr sz="1400">
                <a:solidFill>
                  <a:srgbClr val="B0B0B8"/>
                </a:solidFill>
              </a:defRPr>
            </a:lvl6pPr>
            <a:lvl7pPr lvl="6" rtl="0">
              <a:spcBef>
                <a:spcPts val="0"/>
              </a:spcBef>
              <a:buClr>
                <a:srgbClr val="B0B0B8"/>
              </a:buClr>
              <a:buSzPts val="1400"/>
              <a:buNone/>
              <a:defRPr sz="1400">
                <a:solidFill>
                  <a:srgbClr val="B0B0B8"/>
                </a:solidFill>
              </a:defRPr>
            </a:lvl7pPr>
            <a:lvl8pPr lvl="7" rtl="0">
              <a:spcBef>
                <a:spcPts val="0"/>
              </a:spcBef>
              <a:buClr>
                <a:srgbClr val="B0B0B8"/>
              </a:buClr>
              <a:buSzPts val="1400"/>
              <a:buNone/>
              <a:defRPr sz="1400">
                <a:solidFill>
                  <a:srgbClr val="B0B0B8"/>
                </a:solidFill>
              </a:defRPr>
            </a:lvl8pPr>
            <a:lvl9pPr lvl="8" rtl="0">
              <a:spcBef>
                <a:spcPts val="0"/>
              </a:spcBef>
              <a:buClr>
                <a:srgbClr val="B0B0B8"/>
              </a:buClr>
              <a:buSzPts val="1400"/>
              <a:buNone/>
              <a:defRPr sz="1400">
                <a:solidFill>
                  <a:srgbClr val="B0B0B8"/>
                </a:solidFill>
              </a:defRPr>
            </a:lvl9pPr>
          </a:lstStyle>
          <a:p/>
        </p:txBody>
      </p:sp>
      <p:pic>
        <p:nvPicPr>
          <p:cNvPr id="1001" name="Shape 1001"/>
          <p:cNvPicPr preferRelativeResize="0"/>
          <p:nvPr/>
        </p:nvPicPr>
        <p:blipFill>
          <a:blip r:embed="rId2">
            <a:alphaModFix/>
          </a:blip>
          <a:stretch>
            <a:fillRect/>
          </a:stretch>
        </p:blipFill>
        <p:spPr>
          <a:xfrm>
            <a:off x="404700" y="4636250"/>
            <a:ext cx="877654" cy="3847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Subtitle, and Three Columns">
    <p:spTree>
      <p:nvGrpSpPr>
        <p:cNvPr id="1002" name="Shape 1002"/>
        <p:cNvGrpSpPr/>
        <p:nvPr/>
      </p:nvGrpSpPr>
      <p:grpSpPr>
        <a:xfrm>
          <a:off x="0" y="0"/>
          <a:ext cx="0" cy="0"/>
          <a:chOff x="0" y="0"/>
          <a:chExt cx="0" cy="0"/>
        </a:xfrm>
      </p:grpSpPr>
      <p:sp>
        <p:nvSpPr>
          <p:cNvPr id="1003" name="Shape 1003"/>
          <p:cNvSpPr txBox="1"/>
          <p:nvPr>
            <p:ph type="title"/>
          </p:nvPr>
        </p:nvSpPr>
        <p:spPr>
          <a:xfrm>
            <a:off x="404700" y="0"/>
            <a:ext cx="8282400" cy="834900"/>
          </a:xfrm>
          <a:prstGeom prst="rect">
            <a:avLst/>
          </a:prstGeom>
        </p:spPr>
        <p:txBody>
          <a:bodyPr anchorCtr="0" anchor="b" bIns="91425" lIns="91425" rIns="91425" wrap="square" tIns="91425"/>
          <a:lstStyle>
            <a:lvl1pPr lvl="0" rtl="0">
              <a:spcBef>
                <a:spcPts val="0"/>
              </a:spcBef>
              <a:buSzPts val="2400"/>
              <a:buFont typeface="Helvetica Neue"/>
              <a:buNone/>
              <a:defRPr>
                <a:latin typeface="Helvetica Neue"/>
                <a:ea typeface="Helvetica Neue"/>
                <a:cs typeface="Helvetica Neue"/>
                <a:sym typeface="Helvetica Neue"/>
              </a:defRPr>
            </a:lvl1pPr>
            <a:lvl2pPr lvl="1" rtl="0">
              <a:spcBef>
                <a:spcPts val="0"/>
              </a:spcBef>
              <a:buSzPts val="3600"/>
              <a:buFont typeface="Helvetica Neue"/>
              <a:buNone/>
              <a:defRPr>
                <a:latin typeface="Helvetica Neue"/>
                <a:ea typeface="Helvetica Neue"/>
                <a:cs typeface="Helvetica Neue"/>
                <a:sym typeface="Helvetica Neue"/>
              </a:defRPr>
            </a:lvl2pPr>
            <a:lvl3pPr lvl="2" rtl="0">
              <a:spcBef>
                <a:spcPts val="0"/>
              </a:spcBef>
              <a:buSzPts val="3600"/>
              <a:buFont typeface="Helvetica Neue"/>
              <a:buNone/>
              <a:defRPr>
                <a:latin typeface="Helvetica Neue"/>
                <a:ea typeface="Helvetica Neue"/>
                <a:cs typeface="Helvetica Neue"/>
                <a:sym typeface="Helvetica Neue"/>
              </a:defRPr>
            </a:lvl3pPr>
            <a:lvl4pPr lvl="3" rtl="0">
              <a:spcBef>
                <a:spcPts val="0"/>
              </a:spcBef>
              <a:buSzPts val="3600"/>
              <a:buFont typeface="Helvetica Neue"/>
              <a:buNone/>
              <a:defRPr>
                <a:latin typeface="Helvetica Neue"/>
                <a:ea typeface="Helvetica Neue"/>
                <a:cs typeface="Helvetica Neue"/>
                <a:sym typeface="Helvetica Neue"/>
              </a:defRPr>
            </a:lvl4pPr>
            <a:lvl5pPr lvl="4" rtl="0">
              <a:spcBef>
                <a:spcPts val="0"/>
              </a:spcBef>
              <a:buSzPts val="3600"/>
              <a:buFont typeface="Helvetica Neue"/>
              <a:buNone/>
              <a:defRPr>
                <a:latin typeface="Helvetica Neue"/>
                <a:ea typeface="Helvetica Neue"/>
                <a:cs typeface="Helvetica Neue"/>
                <a:sym typeface="Helvetica Neue"/>
              </a:defRPr>
            </a:lvl5pPr>
            <a:lvl6pPr lvl="5" rtl="0">
              <a:spcBef>
                <a:spcPts val="0"/>
              </a:spcBef>
              <a:buSzPts val="3600"/>
              <a:buFont typeface="Helvetica Neue"/>
              <a:buNone/>
              <a:defRPr>
                <a:latin typeface="Helvetica Neue"/>
                <a:ea typeface="Helvetica Neue"/>
                <a:cs typeface="Helvetica Neue"/>
                <a:sym typeface="Helvetica Neue"/>
              </a:defRPr>
            </a:lvl6pPr>
            <a:lvl7pPr lvl="6" rtl="0">
              <a:spcBef>
                <a:spcPts val="0"/>
              </a:spcBef>
              <a:buSzPts val="3600"/>
              <a:buFont typeface="Helvetica Neue"/>
              <a:buNone/>
              <a:defRPr>
                <a:latin typeface="Helvetica Neue"/>
                <a:ea typeface="Helvetica Neue"/>
                <a:cs typeface="Helvetica Neue"/>
                <a:sym typeface="Helvetica Neue"/>
              </a:defRPr>
            </a:lvl7pPr>
            <a:lvl8pPr lvl="7" rtl="0">
              <a:spcBef>
                <a:spcPts val="0"/>
              </a:spcBef>
              <a:buSzPts val="3600"/>
              <a:buFont typeface="Helvetica Neue"/>
              <a:buNone/>
              <a:defRPr>
                <a:latin typeface="Helvetica Neue"/>
                <a:ea typeface="Helvetica Neue"/>
                <a:cs typeface="Helvetica Neue"/>
                <a:sym typeface="Helvetica Neue"/>
              </a:defRPr>
            </a:lvl8pPr>
            <a:lvl9pPr lvl="8" rtl="0">
              <a:spcBef>
                <a:spcPts val="0"/>
              </a:spcBef>
              <a:buSzPts val="3600"/>
              <a:buFont typeface="Helvetica Neue"/>
              <a:buNone/>
              <a:defRPr>
                <a:latin typeface="Helvetica Neue"/>
                <a:ea typeface="Helvetica Neue"/>
                <a:cs typeface="Helvetica Neue"/>
                <a:sym typeface="Helvetica Neue"/>
              </a:defRPr>
            </a:lvl9pPr>
          </a:lstStyle>
          <a:p/>
        </p:txBody>
      </p:sp>
      <p:pic>
        <p:nvPicPr>
          <p:cNvPr descr="Uber-Black-Cropped.png" id="1004" name="Shape 1004"/>
          <p:cNvPicPr preferRelativeResize="0"/>
          <p:nvPr/>
        </p:nvPicPr>
        <p:blipFill>
          <a:blip r:embed="rId2">
            <a:alphaModFix/>
          </a:blip>
          <a:stretch>
            <a:fillRect/>
          </a:stretch>
        </p:blipFill>
        <p:spPr>
          <a:xfrm>
            <a:off x="511500" y="4767525"/>
            <a:ext cx="767450" cy="108775"/>
          </a:xfrm>
          <a:prstGeom prst="rect">
            <a:avLst/>
          </a:prstGeom>
          <a:noFill/>
          <a:ln>
            <a:noFill/>
          </a:ln>
        </p:spPr>
      </p:pic>
      <p:sp>
        <p:nvSpPr>
          <p:cNvPr id="1005" name="Shape 1005"/>
          <p:cNvSpPr txBox="1"/>
          <p:nvPr>
            <p:ph idx="1" type="body"/>
          </p:nvPr>
        </p:nvSpPr>
        <p:spPr>
          <a:xfrm>
            <a:off x="424250" y="1214800"/>
            <a:ext cx="2565900" cy="3547200"/>
          </a:xfrm>
          <a:prstGeom prst="rect">
            <a:avLst/>
          </a:prstGeom>
        </p:spPr>
        <p:txBody>
          <a:bodyPr anchorCtr="0" anchor="t" bIns="91425" lIns="91425" rIns="91425" wrap="square" tIns="91425"/>
          <a:lstStyle>
            <a:lvl1pPr lvl="0" rtl="0">
              <a:lnSpc>
                <a:spcPct val="130000"/>
              </a:lnSpc>
              <a:spcBef>
                <a:spcPts val="600"/>
              </a:spcBef>
              <a:buClr>
                <a:schemeClr val="dk1"/>
              </a:buClr>
              <a:buSzPts val="1200"/>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9pPr>
          </a:lstStyle>
          <a:p/>
        </p:txBody>
      </p:sp>
      <p:sp>
        <p:nvSpPr>
          <p:cNvPr id="1006" name="Shape 1006"/>
          <p:cNvSpPr txBox="1"/>
          <p:nvPr>
            <p:ph idx="2" type="body"/>
          </p:nvPr>
        </p:nvSpPr>
        <p:spPr>
          <a:xfrm>
            <a:off x="3262950" y="1214800"/>
            <a:ext cx="2565900" cy="3547200"/>
          </a:xfrm>
          <a:prstGeom prst="rect">
            <a:avLst/>
          </a:prstGeom>
        </p:spPr>
        <p:txBody>
          <a:bodyPr anchorCtr="0" anchor="t" bIns="91425" lIns="91425" rIns="91425" wrap="square" tIns="91425"/>
          <a:lstStyle>
            <a:lvl1pPr lvl="0" rtl="0">
              <a:lnSpc>
                <a:spcPct val="130000"/>
              </a:lnSpc>
              <a:spcBef>
                <a:spcPts val="600"/>
              </a:spcBef>
              <a:buClr>
                <a:schemeClr val="dk1"/>
              </a:buClr>
              <a:buSzPts val="1200"/>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9pPr>
          </a:lstStyle>
          <a:p/>
        </p:txBody>
      </p:sp>
      <p:sp>
        <p:nvSpPr>
          <p:cNvPr id="1007" name="Shape 1007"/>
          <p:cNvSpPr txBox="1"/>
          <p:nvPr>
            <p:ph idx="3" type="body"/>
          </p:nvPr>
        </p:nvSpPr>
        <p:spPr>
          <a:xfrm>
            <a:off x="6121200" y="1214800"/>
            <a:ext cx="2565900" cy="3547200"/>
          </a:xfrm>
          <a:prstGeom prst="rect">
            <a:avLst/>
          </a:prstGeom>
        </p:spPr>
        <p:txBody>
          <a:bodyPr anchorCtr="0" anchor="t" bIns="91425" lIns="91425" rIns="91425" wrap="square" tIns="91425"/>
          <a:lstStyle>
            <a:lvl1pPr lvl="0" rtl="0">
              <a:lnSpc>
                <a:spcPct val="130000"/>
              </a:lnSpc>
              <a:spcBef>
                <a:spcPts val="600"/>
              </a:spcBef>
              <a:buClr>
                <a:schemeClr val="dk1"/>
              </a:buClr>
              <a:buSzPts val="1200"/>
              <a:buFont typeface="Helvetica Neue"/>
              <a:buChar char="•"/>
              <a:defRPr>
                <a:solidFill>
                  <a:schemeClr val="dk1"/>
                </a:solidFill>
                <a:latin typeface="Helvetica Neue"/>
                <a:ea typeface="Helvetica Neue"/>
                <a:cs typeface="Helvetica Neue"/>
                <a:sym typeface="Helvetica Neue"/>
              </a:defRPr>
            </a:lvl1pPr>
            <a:lvl2pPr lvl="1"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2pPr>
            <a:lvl3pPr lvl="2" rtl="0">
              <a:lnSpc>
                <a:spcPct val="130000"/>
              </a:lnSpc>
              <a:spcBef>
                <a:spcPts val="480"/>
              </a:spcBef>
              <a:buClr>
                <a:schemeClr val="dk1"/>
              </a:buClr>
              <a:buSzPts val="1200"/>
              <a:buFont typeface="Helvetica Neue"/>
              <a:buChar char="▪"/>
              <a:defRPr>
                <a:solidFill>
                  <a:schemeClr val="dk1"/>
                </a:solidFill>
                <a:latin typeface="Helvetica Neue"/>
                <a:ea typeface="Helvetica Neue"/>
                <a:cs typeface="Helvetica Neue"/>
                <a:sym typeface="Helvetica Neue"/>
              </a:defRPr>
            </a:lvl3pPr>
            <a:lvl4pPr lvl="3"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4pPr>
            <a:lvl5pPr lvl="4"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5pPr>
            <a:lvl6pPr lvl="5"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6pPr>
            <a:lvl7pPr lvl="6"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7pPr>
            <a:lvl8pPr lvl="7"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8pPr>
            <a:lvl9pPr lvl="8" rtl="0">
              <a:lnSpc>
                <a:spcPct val="130000"/>
              </a:lnSpc>
              <a:spcBef>
                <a:spcPts val="360"/>
              </a:spcBef>
              <a:buClr>
                <a:schemeClr val="dk1"/>
              </a:buClr>
              <a:buSzPts val="1200"/>
              <a:buFont typeface="Helvetica Neue"/>
              <a:buChar char="▪"/>
              <a:defRPr>
                <a:solidFill>
                  <a:schemeClr val="dk1"/>
                </a:solidFill>
                <a:latin typeface="Helvetica Neue"/>
                <a:ea typeface="Helvetica Neue"/>
                <a:cs typeface="Helvetica Neue"/>
                <a:sym typeface="Helvetica Neue"/>
              </a:defRPr>
            </a:lvl9pPr>
          </a:lstStyle>
          <a:p/>
        </p:txBody>
      </p:sp>
      <p:sp>
        <p:nvSpPr>
          <p:cNvPr id="1008" name="Shape 1008"/>
          <p:cNvSpPr txBox="1"/>
          <p:nvPr>
            <p:ph idx="4" type="title"/>
          </p:nvPr>
        </p:nvSpPr>
        <p:spPr>
          <a:xfrm>
            <a:off x="424250" y="681000"/>
            <a:ext cx="8262600" cy="480900"/>
          </a:xfrm>
          <a:prstGeom prst="rect">
            <a:avLst/>
          </a:prstGeom>
        </p:spPr>
        <p:txBody>
          <a:bodyPr anchorCtr="0" anchor="t" bIns="91425" lIns="91425" rIns="91425" wrap="square" tIns="91425"/>
          <a:lstStyle>
            <a:lvl1pPr lvl="0" rtl="0">
              <a:spcBef>
                <a:spcPts val="0"/>
              </a:spcBef>
              <a:buClr>
                <a:srgbClr val="B0B0B8"/>
              </a:buClr>
              <a:buSzPts val="1400"/>
              <a:buNone/>
              <a:defRPr sz="1400">
                <a:solidFill>
                  <a:srgbClr val="B0B0B8"/>
                </a:solidFill>
              </a:defRPr>
            </a:lvl1pPr>
            <a:lvl2pPr lvl="1" rtl="0">
              <a:spcBef>
                <a:spcPts val="0"/>
              </a:spcBef>
              <a:buClr>
                <a:srgbClr val="B0B0B8"/>
              </a:buClr>
              <a:buSzPts val="1400"/>
              <a:buNone/>
              <a:defRPr sz="1400">
                <a:solidFill>
                  <a:srgbClr val="B0B0B8"/>
                </a:solidFill>
              </a:defRPr>
            </a:lvl2pPr>
            <a:lvl3pPr lvl="2" rtl="0">
              <a:spcBef>
                <a:spcPts val="0"/>
              </a:spcBef>
              <a:buClr>
                <a:srgbClr val="B0B0B8"/>
              </a:buClr>
              <a:buSzPts val="1400"/>
              <a:buNone/>
              <a:defRPr sz="1400">
                <a:solidFill>
                  <a:srgbClr val="B0B0B8"/>
                </a:solidFill>
              </a:defRPr>
            </a:lvl3pPr>
            <a:lvl4pPr lvl="3" rtl="0">
              <a:spcBef>
                <a:spcPts val="0"/>
              </a:spcBef>
              <a:buClr>
                <a:srgbClr val="B0B0B8"/>
              </a:buClr>
              <a:buSzPts val="1400"/>
              <a:buNone/>
              <a:defRPr sz="1400">
                <a:solidFill>
                  <a:srgbClr val="B0B0B8"/>
                </a:solidFill>
              </a:defRPr>
            </a:lvl4pPr>
            <a:lvl5pPr lvl="4" rtl="0">
              <a:spcBef>
                <a:spcPts val="0"/>
              </a:spcBef>
              <a:buClr>
                <a:srgbClr val="B0B0B8"/>
              </a:buClr>
              <a:buSzPts val="1400"/>
              <a:buNone/>
              <a:defRPr sz="1400">
                <a:solidFill>
                  <a:srgbClr val="B0B0B8"/>
                </a:solidFill>
              </a:defRPr>
            </a:lvl5pPr>
            <a:lvl6pPr lvl="5" rtl="0">
              <a:spcBef>
                <a:spcPts val="0"/>
              </a:spcBef>
              <a:buClr>
                <a:srgbClr val="B0B0B8"/>
              </a:buClr>
              <a:buSzPts val="1400"/>
              <a:buNone/>
              <a:defRPr sz="1400">
                <a:solidFill>
                  <a:srgbClr val="B0B0B8"/>
                </a:solidFill>
              </a:defRPr>
            </a:lvl6pPr>
            <a:lvl7pPr lvl="6" rtl="0">
              <a:spcBef>
                <a:spcPts val="0"/>
              </a:spcBef>
              <a:buClr>
                <a:srgbClr val="B0B0B8"/>
              </a:buClr>
              <a:buSzPts val="1400"/>
              <a:buNone/>
              <a:defRPr sz="1400">
                <a:solidFill>
                  <a:srgbClr val="B0B0B8"/>
                </a:solidFill>
              </a:defRPr>
            </a:lvl7pPr>
            <a:lvl8pPr lvl="7" rtl="0">
              <a:spcBef>
                <a:spcPts val="0"/>
              </a:spcBef>
              <a:buClr>
                <a:srgbClr val="B0B0B8"/>
              </a:buClr>
              <a:buSzPts val="1400"/>
              <a:buNone/>
              <a:defRPr sz="1400">
                <a:solidFill>
                  <a:srgbClr val="B0B0B8"/>
                </a:solidFill>
              </a:defRPr>
            </a:lvl8pPr>
            <a:lvl9pPr lvl="8" rtl="0">
              <a:spcBef>
                <a:spcPts val="0"/>
              </a:spcBef>
              <a:buClr>
                <a:srgbClr val="B0B0B8"/>
              </a:buClr>
              <a:buSzPts val="1400"/>
              <a:buNone/>
              <a:defRPr sz="1400">
                <a:solidFill>
                  <a:srgbClr val="B0B0B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1009" name="Shape 1009"/>
        <p:cNvGrpSpPr/>
        <p:nvPr/>
      </p:nvGrpSpPr>
      <p:grpSpPr>
        <a:xfrm>
          <a:off x="0" y="0"/>
          <a:ext cx="0" cy="0"/>
          <a:chOff x="0" y="0"/>
          <a:chExt cx="0" cy="0"/>
        </a:xfrm>
      </p:grpSpPr>
      <p:sp>
        <p:nvSpPr>
          <p:cNvPr id="1010" name="Shape 1010"/>
          <p:cNvSpPr txBox="1"/>
          <p:nvPr>
            <p:ph type="title"/>
          </p:nvPr>
        </p:nvSpPr>
        <p:spPr>
          <a:xfrm>
            <a:off x="404700" y="0"/>
            <a:ext cx="8282400" cy="834900"/>
          </a:xfrm>
          <a:prstGeom prst="rect">
            <a:avLst/>
          </a:prstGeom>
        </p:spPr>
        <p:txBody>
          <a:bodyPr anchorCtr="0" anchor="b" bIns="91425" lIns="91425" rIns="91425" wrap="square" tIns="91425"/>
          <a:lstStyle>
            <a:lvl1pPr lvl="0" rtl="0">
              <a:spcBef>
                <a:spcPts val="0"/>
              </a:spcBef>
              <a:buSzPts val="2400"/>
              <a:buNone/>
              <a:defRPr/>
            </a:lvl1pPr>
            <a:lvl2pPr lvl="1" rtl="0">
              <a:spcBef>
                <a:spcPts val="0"/>
              </a:spcBef>
              <a:buSzPts val="3600"/>
              <a:buNone/>
              <a:defRPr/>
            </a:lvl2pPr>
            <a:lvl3pPr lvl="2" rtl="0">
              <a:spcBef>
                <a:spcPts val="0"/>
              </a:spcBef>
              <a:buSzPts val="3600"/>
              <a:buNone/>
              <a:defRPr/>
            </a:lvl3pPr>
            <a:lvl4pPr lvl="3" rtl="0">
              <a:spcBef>
                <a:spcPts val="0"/>
              </a:spcBef>
              <a:buSzPts val="3600"/>
              <a:buNone/>
              <a:defRPr/>
            </a:lvl4pPr>
            <a:lvl5pPr lvl="4" rtl="0">
              <a:spcBef>
                <a:spcPts val="0"/>
              </a:spcBef>
              <a:buSzPts val="3600"/>
              <a:buNone/>
              <a:defRPr/>
            </a:lvl5pPr>
            <a:lvl6pPr lvl="5" rtl="0">
              <a:spcBef>
                <a:spcPts val="0"/>
              </a:spcBef>
              <a:buSzPts val="3600"/>
              <a:buNone/>
              <a:defRPr/>
            </a:lvl6pPr>
            <a:lvl7pPr lvl="6" rtl="0">
              <a:spcBef>
                <a:spcPts val="0"/>
              </a:spcBef>
              <a:buSzPts val="3600"/>
              <a:buNone/>
              <a:defRPr/>
            </a:lvl7pPr>
            <a:lvl8pPr lvl="7" rtl="0">
              <a:spcBef>
                <a:spcPts val="0"/>
              </a:spcBef>
              <a:buSzPts val="3600"/>
              <a:buNone/>
              <a:defRPr/>
            </a:lvl8pPr>
            <a:lvl9pPr lvl="8" rtl="0">
              <a:spcBef>
                <a:spcPts val="0"/>
              </a:spcBef>
              <a:buSzPts val="3600"/>
              <a:buNone/>
              <a:defRPr/>
            </a:lvl9pPr>
          </a:lstStyle>
          <a:p/>
        </p:txBody>
      </p:sp>
      <p:pic>
        <p:nvPicPr>
          <p:cNvPr id="1011" name="Shape 1011"/>
          <p:cNvPicPr preferRelativeResize="0"/>
          <p:nvPr/>
        </p:nvPicPr>
        <p:blipFill>
          <a:blip r:embed="rId2">
            <a:alphaModFix/>
          </a:blip>
          <a:stretch>
            <a:fillRect/>
          </a:stretch>
        </p:blipFill>
        <p:spPr>
          <a:xfrm>
            <a:off x="404700" y="4636250"/>
            <a:ext cx="877654" cy="3847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012" name="Shape 1012"/>
        <p:cNvGrpSpPr/>
        <p:nvPr/>
      </p:nvGrpSpPr>
      <p:grpSpPr>
        <a:xfrm>
          <a:off x="0" y="0"/>
          <a:ext cx="0" cy="0"/>
          <a:chOff x="0" y="0"/>
          <a:chExt cx="0" cy="0"/>
        </a:xfrm>
      </p:grpSpPr>
      <p:pic>
        <p:nvPicPr>
          <p:cNvPr id="1013" name="Shape 1013"/>
          <p:cNvPicPr preferRelativeResize="0"/>
          <p:nvPr/>
        </p:nvPicPr>
        <p:blipFill>
          <a:blip r:embed="rId2">
            <a:alphaModFix/>
          </a:blip>
          <a:stretch>
            <a:fillRect/>
          </a:stretch>
        </p:blipFill>
        <p:spPr>
          <a:xfrm>
            <a:off x="404700" y="4636250"/>
            <a:ext cx="877654" cy="3847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Quote Slide – Dark">
    <p:bg>
      <p:bgPr>
        <a:solidFill>
          <a:srgbClr val="09091A"/>
        </a:solidFill>
      </p:bgPr>
    </p:bg>
    <p:spTree>
      <p:nvGrpSpPr>
        <p:cNvPr id="1014" name="Shape 1014"/>
        <p:cNvGrpSpPr/>
        <p:nvPr/>
      </p:nvGrpSpPr>
      <p:grpSpPr>
        <a:xfrm>
          <a:off x="0" y="0"/>
          <a:ext cx="0" cy="0"/>
          <a:chOff x="0" y="0"/>
          <a:chExt cx="0" cy="0"/>
        </a:xfrm>
      </p:grpSpPr>
      <p:sp>
        <p:nvSpPr>
          <p:cNvPr id="1015" name="Shape 1015"/>
          <p:cNvSpPr/>
          <p:nvPr/>
        </p:nvSpPr>
        <p:spPr>
          <a:xfrm>
            <a:off x="5384975" y="4648475"/>
            <a:ext cx="3284100" cy="374400"/>
          </a:xfrm>
          <a:prstGeom prst="rect">
            <a:avLst/>
          </a:prstGeom>
          <a:solidFill>
            <a:srgbClr val="09091A"/>
          </a:solidFill>
          <a:ln>
            <a:noFill/>
          </a:ln>
        </p:spPr>
        <p:txBody>
          <a:bodyPr anchorCtr="0" anchor="ctr" bIns="91425" lIns="91425" rIns="91425" wrap="square" tIns="91425">
            <a:noAutofit/>
          </a:bodyPr>
          <a:lstStyle/>
          <a:p>
            <a:pPr indent="0" lvl="0" marL="0">
              <a:spcBef>
                <a:spcPts val="0"/>
              </a:spcBef>
              <a:buNone/>
            </a:pPr>
            <a:r>
              <a:t/>
            </a:r>
            <a:endParaRPr/>
          </a:p>
        </p:txBody>
      </p:sp>
      <p:cxnSp>
        <p:nvCxnSpPr>
          <p:cNvPr id="1016" name="Shape 1016"/>
          <p:cNvCxnSpPr/>
          <p:nvPr/>
        </p:nvCxnSpPr>
        <p:spPr>
          <a:xfrm>
            <a:off x="4125900" y="3505400"/>
            <a:ext cx="892200" cy="0"/>
          </a:xfrm>
          <a:prstGeom prst="straightConnector1">
            <a:avLst/>
          </a:prstGeom>
          <a:noFill/>
          <a:ln cap="flat" cmpd="sng" w="9525">
            <a:solidFill>
              <a:srgbClr val="C0C0C8"/>
            </a:solidFill>
            <a:prstDash val="solid"/>
            <a:round/>
            <a:headEnd len="lg" w="lg" type="none"/>
            <a:tailEnd len="lg" w="lg" type="none"/>
          </a:ln>
        </p:spPr>
      </p:cxnSp>
      <p:sp>
        <p:nvSpPr>
          <p:cNvPr id="1017" name="Shape 1017"/>
          <p:cNvSpPr txBox="1"/>
          <p:nvPr>
            <p:ph type="ctrTitle"/>
          </p:nvPr>
        </p:nvSpPr>
        <p:spPr>
          <a:xfrm>
            <a:off x="657225" y="638175"/>
            <a:ext cx="7829400" cy="2371800"/>
          </a:xfrm>
          <a:prstGeom prst="rect">
            <a:avLst/>
          </a:prstGeom>
          <a:ln>
            <a:noFill/>
          </a:ln>
        </p:spPr>
        <p:txBody>
          <a:bodyPr anchorCtr="0" anchor="ctr" bIns="91425" lIns="91425" rIns="91425" wrap="square" tIns="91425"/>
          <a:lstStyle>
            <a:lvl1pPr lvl="0" rtl="0" algn="ctr">
              <a:spcBef>
                <a:spcPts val="0"/>
              </a:spcBef>
              <a:buClr>
                <a:srgbClr val="FFFFFF"/>
              </a:buClr>
              <a:buSzPts val="2400"/>
              <a:buNone/>
              <a:defRPr>
                <a:solidFill>
                  <a:srgbClr val="FFFFFF"/>
                </a:solidFill>
              </a:defRPr>
            </a:lvl1pPr>
            <a:lvl2pPr lvl="1" rtl="0" algn="ctr">
              <a:spcBef>
                <a:spcPts val="0"/>
              </a:spcBef>
              <a:buClr>
                <a:srgbClr val="1FBAD6"/>
              </a:buClr>
              <a:buSzPts val="2400"/>
              <a:buNone/>
              <a:defRPr sz="2400">
                <a:solidFill>
                  <a:srgbClr val="1FBAD6"/>
                </a:solidFill>
              </a:defRPr>
            </a:lvl2pPr>
            <a:lvl3pPr lvl="2" rtl="0" algn="ctr">
              <a:spcBef>
                <a:spcPts val="0"/>
              </a:spcBef>
              <a:buClr>
                <a:srgbClr val="1FBAD6"/>
              </a:buClr>
              <a:buSzPts val="2400"/>
              <a:buNone/>
              <a:defRPr sz="2400">
                <a:solidFill>
                  <a:srgbClr val="1FBAD6"/>
                </a:solidFill>
              </a:defRPr>
            </a:lvl3pPr>
            <a:lvl4pPr lvl="3" rtl="0" algn="ctr">
              <a:spcBef>
                <a:spcPts val="0"/>
              </a:spcBef>
              <a:buClr>
                <a:srgbClr val="1FBAD6"/>
              </a:buClr>
              <a:buSzPts val="2400"/>
              <a:buNone/>
              <a:defRPr sz="2400">
                <a:solidFill>
                  <a:srgbClr val="1FBAD6"/>
                </a:solidFill>
              </a:defRPr>
            </a:lvl4pPr>
            <a:lvl5pPr lvl="4" rtl="0" algn="ctr">
              <a:spcBef>
                <a:spcPts val="0"/>
              </a:spcBef>
              <a:buClr>
                <a:srgbClr val="1FBAD6"/>
              </a:buClr>
              <a:buSzPts val="2400"/>
              <a:buNone/>
              <a:defRPr sz="2400">
                <a:solidFill>
                  <a:srgbClr val="1FBAD6"/>
                </a:solidFill>
              </a:defRPr>
            </a:lvl5pPr>
            <a:lvl6pPr lvl="5" rtl="0" algn="ctr">
              <a:spcBef>
                <a:spcPts val="0"/>
              </a:spcBef>
              <a:buClr>
                <a:srgbClr val="1FBAD6"/>
              </a:buClr>
              <a:buSzPts val="2400"/>
              <a:buNone/>
              <a:defRPr sz="2400">
                <a:solidFill>
                  <a:srgbClr val="1FBAD6"/>
                </a:solidFill>
              </a:defRPr>
            </a:lvl6pPr>
            <a:lvl7pPr lvl="6" rtl="0" algn="ctr">
              <a:spcBef>
                <a:spcPts val="0"/>
              </a:spcBef>
              <a:buClr>
                <a:srgbClr val="1FBAD6"/>
              </a:buClr>
              <a:buSzPts val="2400"/>
              <a:buNone/>
              <a:defRPr sz="2400">
                <a:solidFill>
                  <a:srgbClr val="1FBAD6"/>
                </a:solidFill>
              </a:defRPr>
            </a:lvl7pPr>
            <a:lvl8pPr lvl="7" rtl="0" algn="ctr">
              <a:spcBef>
                <a:spcPts val="0"/>
              </a:spcBef>
              <a:buClr>
                <a:srgbClr val="1FBAD6"/>
              </a:buClr>
              <a:buSzPts val="2400"/>
              <a:buNone/>
              <a:defRPr sz="2400">
                <a:solidFill>
                  <a:srgbClr val="1FBAD6"/>
                </a:solidFill>
              </a:defRPr>
            </a:lvl8pPr>
            <a:lvl9pPr lvl="8" rtl="0" algn="ctr">
              <a:spcBef>
                <a:spcPts val="0"/>
              </a:spcBef>
              <a:buClr>
                <a:srgbClr val="1FBAD6"/>
              </a:buClr>
              <a:buSzPts val="2400"/>
              <a:buNone/>
              <a:defRPr sz="2400">
                <a:solidFill>
                  <a:srgbClr val="1FBAD6"/>
                </a:solidFill>
              </a:defRPr>
            </a:lvl9pPr>
          </a:lstStyle>
          <a:p/>
        </p:txBody>
      </p:sp>
      <p:sp>
        <p:nvSpPr>
          <p:cNvPr id="1018" name="Shape 1018"/>
          <p:cNvSpPr txBox="1"/>
          <p:nvPr>
            <p:ph idx="2" type="title"/>
          </p:nvPr>
        </p:nvSpPr>
        <p:spPr>
          <a:xfrm>
            <a:off x="657225" y="3938550"/>
            <a:ext cx="7829400" cy="480900"/>
          </a:xfrm>
          <a:prstGeom prst="rect">
            <a:avLst/>
          </a:prstGeom>
        </p:spPr>
        <p:txBody>
          <a:bodyPr anchorCtr="0" anchor="t" bIns="91425" lIns="91425" rIns="91425" wrap="square" tIns="91425"/>
          <a:lstStyle>
            <a:lvl1pPr lvl="0" rtl="0" algn="ctr">
              <a:spcBef>
                <a:spcPts val="0"/>
              </a:spcBef>
              <a:buClr>
                <a:srgbClr val="1FBAD6"/>
              </a:buClr>
              <a:buSzPts val="1400"/>
              <a:buNone/>
              <a:defRPr sz="1400">
                <a:solidFill>
                  <a:srgbClr val="1FBAD6"/>
                </a:solidFill>
              </a:defRPr>
            </a:lvl1pPr>
            <a:lvl2pPr lvl="1" rtl="0">
              <a:spcBef>
                <a:spcPts val="0"/>
              </a:spcBef>
              <a:buClr>
                <a:schemeClr val="lt1"/>
              </a:buClr>
              <a:buSzPts val="1400"/>
              <a:buNone/>
              <a:defRPr sz="1400">
                <a:solidFill>
                  <a:schemeClr val="lt1"/>
                </a:solidFill>
              </a:defRPr>
            </a:lvl2pPr>
            <a:lvl3pPr lvl="2" rtl="0">
              <a:spcBef>
                <a:spcPts val="0"/>
              </a:spcBef>
              <a:buClr>
                <a:schemeClr val="lt1"/>
              </a:buClr>
              <a:buSzPts val="1400"/>
              <a:buNone/>
              <a:defRPr sz="1400">
                <a:solidFill>
                  <a:schemeClr val="lt1"/>
                </a:solidFill>
              </a:defRPr>
            </a:lvl3pPr>
            <a:lvl4pPr lvl="3" rtl="0">
              <a:spcBef>
                <a:spcPts val="0"/>
              </a:spcBef>
              <a:buClr>
                <a:schemeClr val="lt1"/>
              </a:buClr>
              <a:buSzPts val="1400"/>
              <a:buNone/>
              <a:defRPr sz="1400">
                <a:solidFill>
                  <a:schemeClr val="lt1"/>
                </a:solidFill>
              </a:defRPr>
            </a:lvl4pPr>
            <a:lvl5pPr lvl="4" rtl="0">
              <a:spcBef>
                <a:spcPts val="0"/>
              </a:spcBef>
              <a:buClr>
                <a:schemeClr val="lt1"/>
              </a:buClr>
              <a:buSzPts val="1400"/>
              <a:buNone/>
              <a:defRPr sz="1400">
                <a:solidFill>
                  <a:schemeClr val="lt1"/>
                </a:solidFill>
              </a:defRPr>
            </a:lvl5pPr>
            <a:lvl6pPr lvl="5" rtl="0">
              <a:spcBef>
                <a:spcPts val="0"/>
              </a:spcBef>
              <a:buClr>
                <a:schemeClr val="lt1"/>
              </a:buClr>
              <a:buSzPts val="1400"/>
              <a:buNone/>
              <a:defRPr sz="1400">
                <a:solidFill>
                  <a:schemeClr val="lt1"/>
                </a:solidFill>
              </a:defRPr>
            </a:lvl6pPr>
            <a:lvl7pPr lvl="6" rtl="0">
              <a:spcBef>
                <a:spcPts val="0"/>
              </a:spcBef>
              <a:buClr>
                <a:schemeClr val="lt1"/>
              </a:buClr>
              <a:buSzPts val="1400"/>
              <a:buNone/>
              <a:defRPr sz="1400">
                <a:solidFill>
                  <a:schemeClr val="lt1"/>
                </a:solidFill>
              </a:defRPr>
            </a:lvl7pPr>
            <a:lvl8pPr lvl="7" rtl="0">
              <a:spcBef>
                <a:spcPts val="0"/>
              </a:spcBef>
              <a:buClr>
                <a:schemeClr val="lt1"/>
              </a:buClr>
              <a:buSzPts val="1400"/>
              <a:buNone/>
              <a:defRPr sz="1400">
                <a:solidFill>
                  <a:schemeClr val="lt1"/>
                </a:solidFill>
              </a:defRPr>
            </a:lvl8pPr>
            <a:lvl9pPr lvl="8" rtl="0">
              <a:spcBef>
                <a:spcPts val="0"/>
              </a:spcBef>
              <a:buClr>
                <a:schemeClr val="lt1"/>
              </a:buClr>
              <a:buSzPts val="1400"/>
              <a:buNone/>
              <a:defRPr sz="1400">
                <a:solidFill>
                  <a:schemeClr val="lt1"/>
                </a:solidFill>
              </a:defRPr>
            </a:lvl9pPr>
          </a:lstStyle>
          <a:p/>
        </p:txBody>
      </p:sp>
      <p:sp>
        <p:nvSpPr>
          <p:cNvPr id="1019" name="Shape 1019"/>
          <p:cNvSpPr txBox="1"/>
          <p:nvPr>
            <p:ph idx="3" type="title"/>
          </p:nvPr>
        </p:nvSpPr>
        <p:spPr>
          <a:xfrm>
            <a:off x="657225" y="4233825"/>
            <a:ext cx="7829400" cy="480900"/>
          </a:xfrm>
          <a:prstGeom prst="rect">
            <a:avLst/>
          </a:prstGeom>
        </p:spPr>
        <p:txBody>
          <a:bodyPr anchorCtr="0" anchor="t" bIns="91425" lIns="91425" rIns="91425" wrap="square" tIns="91425"/>
          <a:lstStyle>
            <a:lvl1pPr lvl="0" rtl="0" algn="ctr">
              <a:spcBef>
                <a:spcPts val="0"/>
              </a:spcBef>
              <a:buClr>
                <a:srgbClr val="B0B0B8"/>
              </a:buClr>
              <a:buSzPts val="1200"/>
              <a:buNone/>
              <a:defRPr sz="1200">
                <a:solidFill>
                  <a:srgbClr val="B0B0B8"/>
                </a:solidFill>
              </a:defRPr>
            </a:lvl1pPr>
            <a:lvl2pPr lvl="1" rtl="0" algn="ctr">
              <a:spcBef>
                <a:spcPts val="0"/>
              </a:spcBef>
              <a:buClr>
                <a:srgbClr val="B0B0B8"/>
              </a:buClr>
              <a:buSzPts val="1400"/>
              <a:buNone/>
              <a:defRPr sz="1400">
                <a:solidFill>
                  <a:srgbClr val="B0B0B8"/>
                </a:solidFill>
              </a:defRPr>
            </a:lvl2pPr>
            <a:lvl3pPr lvl="2" rtl="0" algn="ctr">
              <a:spcBef>
                <a:spcPts val="0"/>
              </a:spcBef>
              <a:buClr>
                <a:srgbClr val="B0B0B8"/>
              </a:buClr>
              <a:buSzPts val="1400"/>
              <a:buNone/>
              <a:defRPr sz="1400">
                <a:solidFill>
                  <a:srgbClr val="B0B0B8"/>
                </a:solidFill>
              </a:defRPr>
            </a:lvl3pPr>
            <a:lvl4pPr lvl="3" rtl="0" algn="ctr">
              <a:spcBef>
                <a:spcPts val="0"/>
              </a:spcBef>
              <a:buClr>
                <a:srgbClr val="B0B0B8"/>
              </a:buClr>
              <a:buSzPts val="1400"/>
              <a:buNone/>
              <a:defRPr sz="1400">
                <a:solidFill>
                  <a:srgbClr val="B0B0B8"/>
                </a:solidFill>
              </a:defRPr>
            </a:lvl4pPr>
            <a:lvl5pPr lvl="4" rtl="0" algn="ctr">
              <a:spcBef>
                <a:spcPts val="0"/>
              </a:spcBef>
              <a:buClr>
                <a:srgbClr val="B0B0B8"/>
              </a:buClr>
              <a:buSzPts val="1400"/>
              <a:buNone/>
              <a:defRPr sz="1400">
                <a:solidFill>
                  <a:srgbClr val="B0B0B8"/>
                </a:solidFill>
              </a:defRPr>
            </a:lvl5pPr>
            <a:lvl6pPr lvl="5" rtl="0" algn="ctr">
              <a:spcBef>
                <a:spcPts val="0"/>
              </a:spcBef>
              <a:buClr>
                <a:srgbClr val="B0B0B8"/>
              </a:buClr>
              <a:buSzPts val="1400"/>
              <a:buNone/>
              <a:defRPr sz="1400">
                <a:solidFill>
                  <a:srgbClr val="B0B0B8"/>
                </a:solidFill>
              </a:defRPr>
            </a:lvl6pPr>
            <a:lvl7pPr lvl="6" rtl="0" algn="ctr">
              <a:spcBef>
                <a:spcPts val="0"/>
              </a:spcBef>
              <a:buClr>
                <a:srgbClr val="B0B0B8"/>
              </a:buClr>
              <a:buSzPts val="1400"/>
              <a:buNone/>
              <a:defRPr sz="1400">
                <a:solidFill>
                  <a:srgbClr val="B0B0B8"/>
                </a:solidFill>
              </a:defRPr>
            </a:lvl7pPr>
            <a:lvl8pPr lvl="7" rtl="0" algn="ctr">
              <a:spcBef>
                <a:spcPts val="0"/>
              </a:spcBef>
              <a:buClr>
                <a:srgbClr val="B0B0B8"/>
              </a:buClr>
              <a:buSzPts val="1400"/>
              <a:buNone/>
              <a:defRPr sz="1400">
                <a:solidFill>
                  <a:srgbClr val="B0B0B8"/>
                </a:solidFill>
              </a:defRPr>
            </a:lvl8pPr>
            <a:lvl9pPr lvl="8" rtl="0" algn="ctr">
              <a:spcBef>
                <a:spcPts val="0"/>
              </a:spcBef>
              <a:buClr>
                <a:srgbClr val="B0B0B8"/>
              </a:buClr>
              <a:buSzPts val="1400"/>
              <a:buNone/>
              <a:defRPr sz="1400">
                <a:solidFill>
                  <a:srgbClr val="B0B0B8"/>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Divider/Sign Off – Dark">
    <p:bg>
      <p:bgPr>
        <a:solidFill>
          <a:srgbClr val="09091A"/>
        </a:solidFill>
      </p:bgPr>
    </p:bg>
    <p:spTree>
      <p:nvGrpSpPr>
        <p:cNvPr id="1020" name="Shape 1020"/>
        <p:cNvGrpSpPr/>
        <p:nvPr/>
      </p:nvGrpSpPr>
      <p:grpSpPr>
        <a:xfrm>
          <a:off x="0" y="0"/>
          <a:ext cx="0" cy="0"/>
          <a:chOff x="0" y="0"/>
          <a:chExt cx="0" cy="0"/>
        </a:xfrm>
      </p:grpSpPr>
      <p:sp>
        <p:nvSpPr>
          <p:cNvPr id="1021" name="Shape 1021"/>
          <p:cNvSpPr/>
          <p:nvPr/>
        </p:nvSpPr>
        <p:spPr>
          <a:xfrm>
            <a:off x="5384975" y="4648475"/>
            <a:ext cx="3284100" cy="374400"/>
          </a:xfrm>
          <a:prstGeom prst="rect">
            <a:avLst/>
          </a:prstGeom>
          <a:solidFill>
            <a:srgbClr val="09091A"/>
          </a:solidFill>
          <a:ln>
            <a:noFill/>
          </a:ln>
        </p:spPr>
        <p:txBody>
          <a:bodyPr anchorCtr="0" anchor="ctr" bIns="91425" lIns="91425" rIns="91425" wrap="square" tIns="91425">
            <a:noAutofit/>
          </a:bodyPr>
          <a:lstStyle/>
          <a:p>
            <a:pPr indent="0" lvl="0" marL="0">
              <a:spcBef>
                <a:spcPts val="0"/>
              </a:spcBef>
              <a:buNone/>
            </a:pPr>
            <a:r>
              <a:t/>
            </a:r>
            <a:endParaRPr/>
          </a:p>
        </p:txBody>
      </p:sp>
      <p:cxnSp>
        <p:nvCxnSpPr>
          <p:cNvPr id="1022" name="Shape 1022"/>
          <p:cNvCxnSpPr/>
          <p:nvPr/>
        </p:nvCxnSpPr>
        <p:spPr>
          <a:xfrm>
            <a:off x="4125900" y="3505400"/>
            <a:ext cx="892200" cy="0"/>
          </a:xfrm>
          <a:prstGeom prst="straightConnector1">
            <a:avLst/>
          </a:prstGeom>
          <a:noFill/>
          <a:ln cap="flat" cmpd="sng" w="9525">
            <a:solidFill>
              <a:srgbClr val="C0C0C8"/>
            </a:solidFill>
            <a:prstDash val="solid"/>
            <a:round/>
            <a:headEnd len="lg" w="lg" type="none"/>
            <a:tailEnd len="lg" w="lg" type="none"/>
          </a:ln>
        </p:spPr>
      </p:cxnSp>
      <p:sp>
        <p:nvSpPr>
          <p:cNvPr id="1023" name="Shape 1023"/>
          <p:cNvSpPr txBox="1"/>
          <p:nvPr>
            <p:ph type="ctrTitle"/>
          </p:nvPr>
        </p:nvSpPr>
        <p:spPr>
          <a:xfrm>
            <a:off x="657225" y="638175"/>
            <a:ext cx="7829400" cy="2371800"/>
          </a:xfrm>
          <a:prstGeom prst="rect">
            <a:avLst/>
          </a:prstGeom>
          <a:ln>
            <a:noFill/>
          </a:ln>
        </p:spPr>
        <p:txBody>
          <a:bodyPr anchorCtr="0" anchor="ctr" bIns="91425" lIns="91425" rIns="91425" wrap="square" tIns="91425"/>
          <a:lstStyle>
            <a:lvl1pPr lvl="0" rtl="0" algn="ctr">
              <a:spcBef>
                <a:spcPts val="0"/>
              </a:spcBef>
              <a:buClr>
                <a:srgbClr val="1FBAD6"/>
              </a:buClr>
              <a:buSzPts val="3600"/>
              <a:buNone/>
              <a:defRPr sz="3600">
                <a:solidFill>
                  <a:srgbClr val="1FBAD6"/>
                </a:solidFill>
              </a:defRPr>
            </a:lvl1pPr>
            <a:lvl2pPr lvl="1" rtl="0" algn="ctr">
              <a:spcBef>
                <a:spcPts val="0"/>
              </a:spcBef>
              <a:buClr>
                <a:srgbClr val="1FBAD6"/>
              </a:buClr>
              <a:buSzPts val="3600"/>
              <a:buNone/>
              <a:defRPr>
                <a:solidFill>
                  <a:srgbClr val="1FBAD6"/>
                </a:solidFill>
              </a:defRPr>
            </a:lvl2pPr>
            <a:lvl3pPr lvl="2" rtl="0" algn="ctr">
              <a:spcBef>
                <a:spcPts val="0"/>
              </a:spcBef>
              <a:buClr>
                <a:srgbClr val="1FBAD6"/>
              </a:buClr>
              <a:buSzPts val="3600"/>
              <a:buNone/>
              <a:defRPr>
                <a:solidFill>
                  <a:srgbClr val="1FBAD6"/>
                </a:solidFill>
              </a:defRPr>
            </a:lvl3pPr>
            <a:lvl4pPr lvl="3" rtl="0" algn="ctr">
              <a:spcBef>
                <a:spcPts val="0"/>
              </a:spcBef>
              <a:buClr>
                <a:srgbClr val="1FBAD6"/>
              </a:buClr>
              <a:buSzPts val="3600"/>
              <a:buNone/>
              <a:defRPr>
                <a:solidFill>
                  <a:srgbClr val="1FBAD6"/>
                </a:solidFill>
              </a:defRPr>
            </a:lvl4pPr>
            <a:lvl5pPr lvl="4" rtl="0" algn="ctr">
              <a:spcBef>
                <a:spcPts val="0"/>
              </a:spcBef>
              <a:buClr>
                <a:srgbClr val="1FBAD6"/>
              </a:buClr>
              <a:buSzPts val="3600"/>
              <a:buNone/>
              <a:defRPr>
                <a:solidFill>
                  <a:srgbClr val="1FBAD6"/>
                </a:solidFill>
              </a:defRPr>
            </a:lvl5pPr>
            <a:lvl6pPr lvl="5" rtl="0" algn="ctr">
              <a:spcBef>
                <a:spcPts val="0"/>
              </a:spcBef>
              <a:buClr>
                <a:srgbClr val="1FBAD6"/>
              </a:buClr>
              <a:buSzPts val="3600"/>
              <a:buNone/>
              <a:defRPr>
                <a:solidFill>
                  <a:srgbClr val="1FBAD6"/>
                </a:solidFill>
              </a:defRPr>
            </a:lvl6pPr>
            <a:lvl7pPr lvl="6" rtl="0" algn="ctr">
              <a:spcBef>
                <a:spcPts val="0"/>
              </a:spcBef>
              <a:buClr>
                <a:srgbClr val="1FBAD6"/>
              </a:buClr>
              <a:buSzPts val="3600"/>
              <a:buNone/>
              <a:defRPr>
                <a:solidFill>
                  <a:srgbClr val="1FBAD6"/>
                </a:solidFill>
              </a:defRPr>
            </a:lvl7pPr>
            <a:lvl8pPr lvl="7" rtl="0" algn="ctr">
              <a:spcBef>
                <a:spcPts val="0"/>
              </a:spcBef>
              <a:buClr>
                <a:srgbClr val="1FBAD6"/>
              </a:buClr>
              <a:buSzPts val="3600"/>
              <a:buNone/>
              <a:defRPr>
                <a:solidFill>
                  <a:srgbClr val="1FBAD6"/>
                </a:solidFill>
              </a:defRPr>
            </a:lvl8pPr>
            <a:lvl9pPr lvl="8" rtl="0" algn="ctr">
              <a:spcBef>
                <a:spcPts val="0"/>
              </a:spcBef>
              <a:buClr>
                <a:srgbClr val="1FBAD6"/>
              </a:buClr>
              <a:buSzPts val="3600"/>
              <a:buNone/>
              <a:defRPr>
                <a:solidFill>
                  <a:srgbClr val="1FBAD6"/>
                </a:solidFill>
              </a:defRPr>
            </a:lvl9pPr>
          </a:lstStyle>
          <a:p/>
        </p:txBody>
      </p:sp>
      <p:sp>
        <p:nvSpPr>
          <p:cNvPr id="1024" name="Shape 1024"/>
          <p:cNvSpPr txBox="1"/>
          <p:nvPr>
            <p:ph idx="2" type="title"/>
          </p:nvPr>
        </p:nvSpPr>
        <p:spPr>
          <a:xfrm>
            <a:off x="657225" y="3938550"/>
            <a:ext cx="7829400" cy="480900"/>
          </a:xfrm>
          <a:prstGeom prst="rect">
            <a:avLst/>
          </a:prstGeom>
        </p:spPr>
        <p:txBody>
          <a:bodyPr anchorCtr="0" anchor="t" bIns="91425" lIns="91425" rIns="91425" wrap="square" tIns="91425"/>
          <a:lstStyle>
            <a:lvl1pPr lvl="0" rtl="0" algn="ctr">
              <a:spcBef>
                <a:spcPts val="0"/>
              </a:spcBef>
              <a:buClr>
                <a:schemeClr val="lt1"/>
              </a:buClr>
              <a:buSzPts val="1400"/>
              <a:buNone/>
              <a:defRPr sz="1400">
                <a:solidFill>
                  <a:schemeClr val="lt1"/>
                </a:solidFill>
              </a:defRPr>
            </a:lvl1pPr>
            <a:lvl2pPr lvl="1" rtl="0">
              <a:spcBef>
                <a:spcPts val="0"/>
              </a:spcBef>
              <a:buClr>
                <a:schemeClr val="lt1"/>
              </a:buClr>
              <a:buSzPts val="1400"/>
              <a:buNone/>
              <a:defRPr sz="1400">
                <a:solidFill>
                  <a:schemeClr val="lt1"/>
                </a:solidFill>
              </a:defRPr>
            </a:lvl2pPr>
            <a:lvl3pPr lvl="2" rtl="0">
              <a:spcBef>
                <a:spcPts val="0"/>
              </a:spcBef>
              <a:buClr>
                <a:schemeClr val="lt1"/>
              </a:buClr>
              <a:buSzPts val="1400"/>
              <a:buNone/>
              <a:defRPr sz="1400">
                <a:solidFill>
                  <a:schemeClr val="lt1"/>
                </a:solidFill>
              </a:defRPr>
            </a:lvl3pPr>
            <a:lvl4pPr lvl="3" rtl="0">
              <a:spcBef>
                <a:spcPts val="0"/>
              </a:spcBef>
              <a:buClr>
                <a:schemeClr val="lt1"/>
              </a:buClr>
              <a:buSzPts val="1400"/>
              <a:buNone/>
              <a:defRPr sz="1400">
                <a:solidFill>
                  <a:schemeClr val="lt1"/>
                </a:solidFill>
              </a:defRPr>
            </a:lvl4pPr>
            <a:lvl5pPr lvl="4" rtl="0">
              <a:spcBef>
                <a:spcPts val="0"/>
              </a:spcBef>
              <a:buClr>
                <a:schemeClr val="lt1"/>
              </a:buClr>
              <a:buSzPts val="1400"/>
              <a:buNone/>
              <a:defRPr sz="1400">
                <a:solidFill>
                  <a:schemeClr val="lt1"/>
                </a:solidFill>
              </a:defRPr>
            </a:lvl5pPr>
            <a:lvl6pPr lvl="5" rtl="0">
              <a:spcBef>
                <a:spcPts val="0"/>
              </a:spcBef>
              <a:buClr>
                <a:schemeClr val="lt1"/>
              </a:buClr>
              <a:buSzPts val="1400"/>
              <a:buNone/>
              <a:defRPr sz="1400">
                <a:solidFill>
                  <a:schemeClr val="lt1"/>
                </a:solidFill>
              </a:defRPr>
            </a:lvl6pPr>
            <a:lvl7pPr lvl="6" rtl="0">
              <a:spcBef>
                <a:spcPts val="0"/>
              </a:spcBef>
              <a:buClr>
                <a:schemeClr val="lt1"/>
              </a:buClr>
              <a:buSzPts val="1400"/>
              <a:buNone/>
              <a:defRPr sz="1400">
                <a:solidFill>
                  <a:schemeClr val="lt1"/>
                </a:solidFill>
              </a:defRPr>
            </a:lvl7pPr>
            <a:lvl8pPr lvl="7" rtl="0">
              <a:spcBef>
                <a:spcPts val="0"/>
              </a:spcBef>
              <a:buClr>
                <a:schemeClr val="lt1"/>
              </a:buClr>
              <a:buSzPts val="1400"/>
              <a:buNone/>
              <a:defRPr sz="1400">
                <a:solidFill>
                  <a:schemeClr val="lt1"/>
                </a:solidFill>
              </a:defRPr>
            </a:lvl8pPr>
            <a:lvl9pPr lvl="8" rtl="0">
              <a:spcBef>
                <a:spcPts val="0"/>
              </a:spcBef>
              <a:buClr>
                <a:schemeClr val="lt1"/>
              </a:buClr>
              <a:buSzPts val="1400"/>
              <a:buNone/>
              <a:defRPr sz="1400">
                <a:solidFill>
                  <a:schemeClr val="lt1"/>
                </a:solidFill>
              </a:defRPr>
            </a:lvl9pPr>
          </a:lstStyle>
          <a:p/>
        </p:txBody>
      </p:sp>
      <p:sp>
        <p:nvSpPr>
          <p:cNvPr id="1025" name="Shape 1025"/>
          <p:cNvSpPr txBox="1"/>
          <p:nvPr>
            <p:ph idx="3" type="title"/>
          </p:nvPr>
        </p:nvSpPr>
        <p:spPr>
          <a:xfrm>
            <a:off x="657225" y="4233825"/>
            <a:ext cx="7829400" cy="480900"/>
          </a:xfrm>
          <a:prstGeom prst="rect">
            <a:avLst/>
          </a:prstGeom>
        </p:spPr>
        <p:txBody>
          <a:bodyPr anchorCtr="0" anchor="t" bIns="91425" lIns="91425" rIns="91425" wrap="square" tIns="91425"/>
          <a:lstStyle>
            <a:lvl1pPr lvl="0" rtl="0" algn="ctr">
              <a:spcBef>
                <a:spcPts val="0"/>
              </a:spcBef>
              <a:buClr>
                <a:srgbClr val="B0B0B8"/>
              </a:buClr>
              <a:buSzPts val="1200"/>
              <a:buNone/>
              <a:defRPr sz="1200">
                <a:solidFill>
                  <a:srgbClr val="B0B0B8"/>
                </a:solidFill>
              </a:defRPr>
            </a:lvl1pPr>
            <a:lvl2pPr lvl="1" rtl="0" algn="ctr">
              <a:spcBef>
                <a:spcPts val="0"/>
              </a:spcBef>
              <a:buClr>
                <a:srgbClr val="B0B0B8"/>
              </a:buClr>
              <a:buSzPts val="1400"/>
              <a:buNone/>
              <a:defRPr sz="1400">
                <a:solidFill>
                  <a:srgbClr val="B0B0B8"/>
                </a:solidFill>
              </a:defRPr>
            </a:lvl2pPr>
            <a:lvl3pPr lvl="2" rtl="0" algn="ctr">
              <a:spcBef>
                <a:spcPts val="0"/>
              </a:spcBef>
              <a:buClr>
                <a:srgbClr val="B0B0B8"/>
              </a:buClr>
              <a:buSzPts val="1400"/>
              <a:buNone/>
              <a:defRPr sz="1400">
                <a:solidFill>
                  <a:srgbClr val="B0B0B8"/>
                </a:solidFill>
              </a:defRPr>
            </a:lvl3pPr>
            <a:lvl4pPr lvl="3" rtl="0" algn="ctr">
              <a:spcBef>
                <a:spcPts val="0"/>
              </a:spcBef>
              <a:buClr>
                <a:srgbClr val="B0B0B8"/>
              </a:buClr>
              <a:buSzPts val="1400"/>
              <a:buNone/>
              <a:defRPr sz="1400">
                <a:solidFill>
                  <a:srgbClr val="B0B0B8"/>
                </a:solidFill>
              </a:defRPr>
            </a:lvl4pPr>
            <a:lvl5pPr lvl="4" rtl="0" algn="ctr">
              <a:spcBef>
                <a:spcPts val="0"/>
              </a:spcBef>
              <a:buClr>
                <a:srgbClr val="B0B0B8"/>
              </a:buClr>
              <a:buSzPts val="1400"/>
              <a:buNone/>
              <a:defRPr sz="1400">
                <a:solidFill>
                  <a:srgbClr val="B0B0B8"/>
                </a:solidFill>
              </a:defRPr>
            </a:lvl5pPr>
            <a:lvl6pPr lvl="5" rtl="0" algn="ctr">
              <a:spcBef>
                <a:spcPts val="0"/>
              </a:spcBef>
              <a:buClr>
                <a:srgbClr val="B0B0B8"/>
              </a:buClr>
              <a:buSzPts val="1400"/>
              <a:buNone/>
              <a:defRPr sz="1400">
                <a:solidFill>
                  <a:srgbClr val="B0B0B8"/>
                </a:solidFill>
              </a:defRPr>
            </a:lvl6pPr>
            <a:lvl7pPr lvl="6" rtl="0" algn="ctr">
              <a:spcBef>
                <a:spcPts val="0"/>
              </a:spcBef>
              <a:buClr>
                <a:srgbClr val="B0B0B8"/>
              </a:buClr>
              <a:buSzPts val="1400"/>
              <a:buNone/>
              <a:defRPr sz="1400">
                <a:solidFill>
                  <a:srgbClr val="B0B0B8"/>
                </a:solidFill>
              </a:defRPr>
            </a:lvl7pPr>
            <a:lvl8pPr lvl="7" rtl="0" algn="ctr">
              <a:spcBef>
                <a:spcPts val="0"/>
              </a:spcBef>
              <a:buClr>
                <a:srgbClr val="B0B0B8"/>
              </a:buClr>
              <a:buSzPts val="1400"/>
              <a:buNone/>
              <a:defRPr sz="1400">
                <a:solidFill>
                  <a:srgbClr val="B0B0B8"/>
                </a:solidFill>
              </a:defRPr>
            </a:lvl8pPr>
            <a:lvl9pPr lvl="8" rtl="0" algn="ctr">
              <a:spcBef>
                <a:spcPts val="0"/>
              </a:spcBef>
              <a:buClr>
                <a:srgbClr val="B0B0B8"/>
              </a:buClr>
              <a:buSzPts val="1400"/>
              <a:buNone/>
              <a:defRPr sz="1400">
                <a:solidFill>
                  <a:srgbClr val="B0B0B8"/>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Divider with Subtitle – Dark">
    <p:bg>
      <p:bgPr>
        <a:solidFill>
          <a:srgbClr val="09091A"/>
        </a:solidFill>
      </p:bgPr>
    </p:bg>
    <p:spTree>
      <p:nvGrpSpPr>
        <p:cNvPr id="1026" name="Shape 1026"/>
        <p:cNvGrpSpPr/>
        <p:nvPr/>
      </p:nvGrpSpPr>
      <p:grpSpPr>
        <a:xfrm>
          <a:off x="0" y="0"/>
          <a:ext cx="0" cy="0"/>
          <a:chOff x="0" y="0"/>
          <a:chExt cx="0" cy="0"/>
        </a:xfrm>
      </p:grpSpPr>
      <p:sp>
        <p:nvSpPr>
          <p:cNvPr id="1027" name="Shape 1027"/>
          <p:cNvSpPr/>
          <p:nvPr/>
        </p:nvSpPr>
        <p:spPr>
          <a:xfrm>
            <a:off x="5384975" y="4648475"/>
            <a:ext cx="3284100" cy="374400"/>
          </a:xfrm>
          <a:prstGeom prst="rect">
            <a:avLst/>
          </a:prstGeom>
          <a:solidFill>
            <a:srgbClr val="09091A"/>
          </a:solidFill>
          <a:ln>
            <a:noFill/>
          </a:ln>
        </p:spPr>
        <p:txBody>
          <a:bodyPr anchorCtr="0" anchor="ctr" bIns="91425" lIns="91425" rIns="91425" wrap="square" tIns="91425">
            <a:noAutofit/>
          </a:bodyPr>
          <a:lstStyle/>
          <a:p>
            <a:pPr indent="0" lvl="0" marL="0">
              <a:spcBef>
                <a:spcPts val="0"/>
              </a:spcBef>
              <a:buNone/>
            </a:pPr>
            <a:r>
              <a:t/>
            </a:r>
            <a:endParaRPr/>
          </a:p>
        </p:txBody>
      </p:sp>
      <p:cxnSp>
        <p:nvCxnSpPr>
          <p:cNvPr id="1028" name="Shape 1028"/>
          <p:cNvCxnSpPr/>
          <p:nvPr/>
        </p:nvCxnSpPr>
        <p:spPr>
          <a:xfrm>
            <a:off x="4125900" y="3505400"/>
            <a:ext cx="892200" cy="0"/>
          </a:xfrm>
          <a:prstGeom prst="straightConnector1">
            <a:avLst/>
          </a:prstGeom>
          <a:noFill/>
          <a:ln cap="flat" cmpd="sng" w="9525">
            <a:solidFill>
              <a:srgbClr val="C0C0C8"/>
            </a:solidFill>
            <a:prstDash val="solid"/>
            <a:round/>
            <a:headEnd len="lg" w="lg" type="none"/>
            <a:tailEnd len="lg" w="lg" type="none"/>
          </a:ln>
        </p:spPr>
      </p:cxnSp>
      <p:sp>
        <p:nvSpPr>
          <p:cNvPr id="1029" name="Shape 1029"/>
          <p:cNvSpPr txBox="1"/>
          <p:nvPr>
            <p:ph type="ctrTitle"/>
          </p:nvPr>
        </p:nvSpPr>
        <p:spPr>
          <a:xfrm>
            <a:off x="657225" y="28575"/>
            <a:ext cx="7829400" cy="2371800"/>
          </a:xfrm>
          <a:prstGeom prst="rect">
            <a:avLst/>
          </a:prstGeom>
          <a:ln>
            <a:noFill/>
          </a:ln>
        </p:spPr>
        <p:txBody>
          <a:bodyPr anchorCtr="0" anchor="b" bIns="91425" lIns="91425" rIns="91425" wrap="square" tIns="91425"/>
          <a:lstStyle>
            <a:lvl1pPr lvl="0" rtl="0" algn="ctr">
              <a:spcBef>
                <a:spcPts val="0"/>
              </a:spcBef>
              <a:buClr>
                <a:srgbClr val="1FBAD6"/>
              </a:buClr>
              <a:buSzPts val="3600"/>
              <a:buNone/>
              <a:defRPr sz="3600">
                <a:solidFill>
                  <a:srgbClr val="1FBAD6"/>
                </a:solidFill>
              </a:defRPr>
            </a:lvl1pPr>
            <a:lvl2pPr lvl="1" rtl="0" algn="ctr">
              <a:spcBef>
                <a:spcPts val="0"/>
              </a:spcBef>
              <a:buClr>
                <a:srgbClr val="1FBAD6"/>
              </a:buClr>
              <a:buSzPts val="3600"/>
              <a:buNone/>
              <a:defRPr>
                <a:solidFill>
                  <a:srgbClr val="1FBAD6"/>
                </a:solidFill>
              </a:defRPr>
            </a:lvl2pPr>
            <a:lvl3pPr lvl="2" rtl="0" algn="ctr">
              <a:spcBef>
                <a:spcPts val="0"/>
              </a:spcBef>
              <a:buClr>
                <a:srgbClr val="1FBAD6"/>
              </a:buClr>
              <a:buSzPts val="3600"/>
              <a:buNone/>
              <a:defRPr>
                <a:solidFill>
                  <a:srgbClr val="1FBAD6"/>
                </a:solidFill>
              </a:defRPr>
            </a:lvl3pPr>
            <a:lvl4pPr lvl="3" rtl="0" algn="ctr">
              <a:spcBef>
                <a:spcPts val="0"/>
              </a:spcBef>
              <a:buClr>
                <a:srgbClr val="1FBAD6"/>
              </a:buClr>
              <a:buSzPts val="3600"/>
              <a:buNone/>
              <a:defRPr>
                <a:solidFill>
                  <a:srgbClr val="1FBAD6"/>
                </a:solidFill>
              </a:defRPr>
            </a:lvl4pPr>
            <a:lvl5pPr lvl="4" rtl="0" algn="ctr">
              <a:spcBef>
                <a:spcPts val="0"/>
              </a:spcBef>
              <a:buClr>
                <a:srgbClr val="1FBAD6"/>
              </a:buClr>
              <a:buSzPts val="3600"/>
              <a:buNone/>
              <a:defRPr>
                <a:solidFill>
                  <a:srgbClr val="1FBAD6"/>
                </a:solidFill>
              </a:defRPr>
            </a:lvl5pPr>
            <a:lvl6pPr lvl="5" rtl="0" algn="ctr">
              <a:spcBef>
                <a:spcPts val="0"/>
              </a:spcBef>
              <a:buClr>
                <a:srgbClr val="1FBAD6"/>
              </a:buClr>
              <a:buSzPts val="3600"/>
              <a:buNone/>
              <a:defRPr>
                <a:solidFill>
                  <a:srgbClr val="1FBAD6"/>
                </a:solidFill>
              </a:defRPr>
            </a:lvl6pPr>
            <a:lvl7pPr lvl="6" rtl="0" algn="ctr">
              <a:spcBef>
                <a:spcPts val="0"/>
              </a:spcBef>
              <a:buClr>
                <a:srgbClr val="1FBAD6"/>
              </a:buClr>
              <a:buSzPts val="3600"/>
              <a:buNone/>
              <a:defRPr>
                <a:solidFill>
                  <a:srgbClr val="1FBAD6"/>
                </a:solidFill>
              </a:defRPr>
            </a:lvl7pPr>
            <a:lvl8pPr lvl="7" rtl="0" algn="ctr">
              <a:spcBef>
                <a:spcPts val="0"/>
              </a:spcBef>
              <a:buClr>
                <a:srgbClr val="1FBAD6"/>
              </a:buClr>
              <a:buSzPts val="3600"/>
              <a:buNone/>
              <a:defRPr>
                <a:solidFill>
                  <a:srgbClr val="1FBAD6"/>
                </a:solidFill>
              </a:defRPr>
            </a:lvl8pPr>
            <a:lvl9pPr lvl="8" rtl="0" algn="ctr">
              <a:spcBef>
                <a:spcPts val="0"/>
              </a:spcBef>
              <a:buClr>
                <a:srgbClr val="1FBAD6"/>
              </a:buClr>
              <a:buSzPts val="3600"/>
              <a:buNone/>
              <a:defRPr>
                <a:solidFill>
                  <a:srgbClr val="1FBAD6"/>
                </a:solidFill>
              </a:defRPr>
            </a:lvl9pPr>
          </a:lstStyle>
          <a:p/>
        </p:txBody>
      </p:sp>
      <p:sp>
        <p:nvSpPr>
          <p:cNvPr id="1030" name="Shape 1030"/>
          <p:cNvSpPr txBox="1"/>
          <p:nvPr>
            <p:ph idx="2" type="title"/>
          </p:nvPr>
        </p:nvSpPr>
        <p:spPr>
          <a:xfrm>
            <a:off x="657225" y="2338350"/>
            <a:ext cx="7829400" cy="850200"/>
          </a:xfrm>
          <a:prstGeom prst="rect">
            <a:avLst/>
          </a:prstGeom>
        </p:spPr>
        <p:txBody>
          <a:bodyPr anchorCtr="0" anchor="t" bIns="91425" lIns="91425" rIns="91425" wrap="square" tIns="91425"/>
          <a:lstStyle>
            <a:lvl1pPr lvl="0" rtl="0" algn="ctr">
              <a:lnSpc>
                <a:spcPct val="120000"/>
              </a:lnSpc>
              <a:spcBef>
                <a:spcPts val="0"/>
              </a:spcBef>
              <a:buClr>
                <a:srgbClr val="B0B0B8"/>
              </a:buClr>
              <a:buSzPts val="1400"/>
              <a:buNone/>
              <a:defRPr sz="1400">
                <a:solidFill>
                  <a:srgbClr val="B0B0B8"/>
                </a:solidFill>
              </a:defRPr>
            </a:lvl1pPr>
            <a:lvl2pPr lvl="1" rtl="0">
              <a:lnSpc>
                <a:spcPct val="120000"/>
              </a:lnSpc>
              <a:spcBef>
                <a:spcPts val="0"/>
              </a:spcBef>
              <a:buClr>
                <a:srgbClr val="B0B0B8"/>
              </a:buClr>
              <a:buSzPts val="1400"/>
              <a:buNone/>
              <a:defRPr sz="1400">
                <a:solidFill>
                  <a:srgbClr val="B0B0B8"/>
                </a:solidFill>
              </a:defRPr>
            </a:lvl2pPr>
            <a:lvl3pPr lvl="2" rtl="0">
              <a:lnSpc>
                <a:spcPct val="120000"/>
              </a:lnSpc>
              <a:spcBef>
                <a:spcPts val="0"/>
              </a:spcBef>
              <a:buClr>
                <a:srgbClr val="B0B0B8"/>
              </a:buClr>
              <a:buSzPts val="1400"/>
              <a:buNone/>
              <a:defRPr sz="1400">
                <a:solidFill>
                  <a:srgbClr val="B0B0B8"/>
                </a:solidFill>
              </a:defRPr>
            </a:lvl3pPr>
            <a:lvl4pPr lvl="3" rtl="0">
              <a:lnSpc>
                <a:spcPct val="120000"/>
              </a:lnSpc>
              <a:spcBef>
                <a:spcPts val="0"/>
              </a:spcBef>
              <a:buClr>
                <a:srgbClr val="B0B0B8"/>
              </a:buClr>
              <a:buSzPts val="1400"/>
              <a:buNone/>
              <a:defRPr sz="1400">
                <a:solidFill>
                  <a:srgbClr val="B0B0B8"/>
                </a:solidFill>
              </a:defRPr>
            </a:lvl4pPr>
            <a:lvl5pPr lvl="4" rtl="0">
              <a:lnSpc>
                <a:spcPct val="120000"/>
              </a:lnSpc>
              <a:spcBef>
                <a:spcPts val="0"/>
              </a:spcBef>
              <a:buClr>
                <a:srgbClr val="B0B0B8"/>
              </a:buClr>
              <a:buSzPts val="1400"/>
              <a:buNone/>
              <a:defRPr sz="1400">
                <a:solidFill>
                  <a:srgbClr val="B0B0B8"/>
                </a:solidFill>
              </a:defRPr>
            </a:lvl5pPr>
            <a:lvl6pPr lvl="5" rtl="0">
              <a:lnSpc>
                <a:spcPct val="120000"/>
              </a:lnSpc>
              <a:spcBef>
                <a:spcPts val="0"/>
              </a:spcBef>
              <a:buClr>
                <a:srgbClr val="B0B0B8"/>
              </a:buClr>
              <a:buSzPts val="1400"/>
              <a:buNone/>
              <a:defRPr sz="1400">
                <a:solidFill>
                  <a:srgbClr val="B0B0B8"/>
                </a:solidFill>
              </a:defRPr>
            </a:lvl6pPr>
            <a:lvl7pPr lvl="6" rtl="0">
              <a:lnSpc>
                <a:spcPct val="120000"/>
              </a:lnSpc>
              <a:spcBef>
                <a:spcPts val="0"/>
              </a:spcBef>
              <a:buClr>
                <a:srgbClr val="B0B0B8"/>
              </a:buClr>
              <a:buSzPts val="1400"/>
              <a:buNone/>
              <a:defRPr sz="1400">
                <a:solidFill>
                  <a:srgbClr val="B0B0B8"/>
                </a:solidFill>
              </a:defRPr>
            </a:lvl7pPr>
            <a:lvl8pPr lvl="7" rtl="0">
              <a:lnSpc>
                <a:spcPct val="120000"/>
              </a:lnSpc>
              <a:spcBef>
                <a:spcPts val="0"/>
              </a:spcBef>
              <a:buClr>
                <a:srgbClr val="B0B0B8"/>
              </a:buClr>
              <a:buSzPts val="1400"/>
              <a:buNone/>
              <a:defRPr sz="1400">
                <a:solidFill>
                  <a:srgbClr val="B0B0B8"/>
                </a:solidFill>
              </a:defRPr>
            </a:lvl8pPr>
            <a:lvl9pPr lvl="8" rtl="0">
              <a:lnSpc>
                <a:spcPct val="120000"/>
              </a:lnSpc>
              <a:spcBef>
                <a:spcPts val="0"/>
              </a:spcBef>
              <a:buClr>
                <a:srgbClr val="B0B0B8"/>
              </a:buClr>
              <a:buSzPts val="1400"/>
              <a:buNone/>
              <a:defRPr sz="1400">
                <a:solidFill>
                  <a:srgbClr val="B0B0B8"/>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Divider with Subtitle – Dark 1">
    <p:bg>
      <p:bgPr>
        <a:solidFill>
          <a:srgbClr val="09091A"/>
        </a:solidFill>
      </p:bgPr>
    </p:bg>
    <p:spTree>
      <p:nvGrpSpPr>
        <p:cNvPr id="1031" name="Shape 1031"/>
        <p:cNvGrpSpPr/>
        <p:nvPr/>
      </p:nvGrpSpPr>
      <p:grpSpPr>
        <a:xfrm>
          <a:off x="0" y="0"/>
          <a:ext cx="0" cy="0"/>
          <a:chOff x="0" y="0"/>
          <a:chExt cx="0" cy="0"/>
        </a:xfrm>
      </p:grpSpPr>
      <p:sp>
        <p:nvSpPr>
          <p:cNvPr id="1032" name="Shape 1032"/>
          <p:cNvSpPr/>
          <p:nvPr/>
        </p:nvSpPr>
        <p:spPr>
          <a:xfrm>
            <a:off x="5384975" y="4648475"/>
            <a:ext cx="3284100" cy="374400"/>
          </a:xfrm>
          <a:prstGeom prst="rect">
            <a:avLst/>
          </a:prstGeom>
          <a:solidFill>
            <a:srgbClr val="09091A"/>
          </a:solidFill>
          <a:ln>
            <a:noFill/>
          </a:ln>
        </p:spPr>
        <p:txBody>
          <a:bodyPr anchorCtr="0" anchor="ctr" bIns="91425" lIns="91425" rIns="91425" wrap="square" tIns="91425">
            <a:noAutofit/>
          </a:bodyPr>
          <a:lstStyle/>
          <a:p>
            <a:pPr indent="0" lvl="0" marL="0">
              <a:spcBef>
                <a:spcPts val="0"/>
              </a:spcBef>
              <a:buNone/>
            </a:pPr>
            <a:r>
              <a:t/>
            </a:r>
            <a:endParaRPr/>
          </a:p>
        </p:txBody>
      </p:sp>
      <p:sp>
        <p:nvSpPr>
          <p:cNvPr id="1033" name="Shape 1033"/>
          <p:cNvSpPr txBox="1"/>
          <p:nvPr>
            <p:ph type="ctrTitle"/>
          </p:nvPr>
        </p:nvSpPr>
        <p:spPr>
          <a:xfrm>
            <a:off x="657300" y="28575"/>
            <a:ext cx="7829400" cy="2371800"/>
          </a:xfrm>
          <a:prstGeom prst="rect">
            <a:avLst/>
          </a:prstGeom>
          <a:ln>
            <a:noFill/>
          </a:ln>
        </p:spPr>
        <p:txBody>
          <a:bodyPr anchorCtr="0" anchor="b" bIns="91425" lIns="91425" rIns="91425" wrap="square" tIns="91425"/>
          <a:lstStyle>
            <a:lvl1pPr lvl="0" rtl="0" algn="ctr">
              <a:spcBef>
                <a:spcPts val="0"/>
              </a:spcBef>
              <a:buClr>
                <a:srgbClr val="1FBAD6"/>
              </a:buClr>
              <a:buSzPts val="3600"/>
              <a:buNone/>
              <a:defRPr sz="3600">
                <a:solidFill>
                  <a:srgbClr val="1FBAD6"/>
                </a:solidFill>
              </a:defRPr>
            </a:lvl1pPr>
            <a:lvl2pPr lvl="1" rtl="0" algn="ctr">
              <a:spcBef>
                <a:spcPts val="0"/>
              </a:spcBef>
              <a:buClr>
                <a:srgbClr val="1FBAD6"/>
              </a:buClr>
              <a:buSzPts val="3600"/>
              <a:buNone/>
              <a:defRPr>
                <a:solidFill>
                  <a:srgbClr val="1FBAD6"/>
                </a:solidFill>
              </a:defRPr>
            </a:lvl2pPr>
            <a:lvl3pPr lvl="2" rtl="0" algn="ctr">
              <a:spcBef>
                <a:spcPts val="0"/>
              </a:spcBef>
              <a:buClr>
                <a:srgbClr val="1FBAD6"/>
              </a:buClr>
              <a:buSzPts val="3600"/>
              <a:buNone/>
              <a:defRPr>
                <a:solidFill>
                  <a:srgbClr val="1FBAD6"/>
                </a:solidFill>
              </a:defRPr>
            </a:lvl3pPr>
            <a:lvl4pPr lvl="3" rtl="0" algn="ctr">
              <a:spcBef>
                <a:spcPts val="0"/>
              </a:spcBef>
              <a:buClr>
                <a:srgbClr val="1FBAD6"/>
              </a:buClr>
              <a:buSzPts val="3600"/>
              <a:buNone/>
              <a:defRPr>
                <a:solidFill>
                  <a:srgbClr val="1FBAD6"/>
                </a:solidFill>
              </a:defRPr>
            </a:lvl4pPr>
            <a:lvl5pPr lvl="4" rtl="0" algn="ctr">
              <a:spcBef>
                <a:spcPts val="0"/>
              </a:spcBef>
              <a:buClr>
                <a:srgbClr val="1FBAD6"/>
              </a:buClr>
              <a:buSzPts val="3600"/>
              <a:buNone/>
              <a:defRPr>
                <a:solidFill>
                  <a:srgbClr val="1FBAD6"/>
                </a:solidFill>
              </a:defRPr>
            </a:lvl5pPr>
            <a:lvl6pPr lvl="5" rtl="0" algn="ctr">
              <a:spcBef>
                <a:spcPts val="0"/>
              </a:spcBef>
              <a:buClr>
                <a:srgbClr val="1FBAD6"/>
              </a:buClr>
              <a:buSzPts val="3600"/>
              <a:buNone/>
              <a:defRPr>
                <a:solidFill>
                  <a:srgbClr val="1FBAD6"/>
                </a:solidFill>
              </a:defRPr>
            </a:lvl6pPr>
            <a:lvl7pPr lvl="6" rtl="0" algn="ctr">
              <a:spcBef>
                <a:spcPts val="0"/>
              </a:spcBef>
              <a:buClr>
                <a:srgbClr val="1FBAD6"/>
              </a:buClr>
              <a:buSzPts val="3600"/>
              <a:buNone/>
              <a:defRPr>
                <a:solidFill>
                  <a:srgbClr val="1FBAD6"/>
                </a:solidFill>
              </a:defRPr>
            </a:lvl7pPr>
            <a:lvl8pPr lvl="7" rtl="0" algn="ctr">
              <a:spcBef>
                <a:spcPts val="0"/>
              </a:spcBef>
              <a:buClr>
                <a:srgbClr val="1FBAD6"/>
              </a:buClr>
              <a:buSzPts val="3600"/>
              <a:buNone/>
              <a:defRPr>
                <a:solidFill>
                  <a:srgbClr val="1FBAD6"/>
                </a:solidFill>
              </a:defRPr>
            </a:lvl8pPr>
            <a:lvl9pPr lvl="8" rtl="0" algn="ctr">
              <a:spcBef>
                <a:spcPts val="0"/>
              </a:spcBef>
              <a:buClr>
                <a:srgbClr val="1FBAD6"/>
              </a:buClr>
              <a:buSzPts val="3600"/>
              <a:buNone/>
              <a:defRPr>
                <a:solidFill>
                  <a:srgbClr val="1FBAD6"/>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_4">
    <p:spTree>
      <p:nvGrpSpPr>
        <p:cNvPr id="1034" name="Shape 1034"/>
        <p:cNvGrpSpPr/>
        <p:nvPr/>
      </p:nvGrpSpPr>
      <p:grpSpPr>
        <a:xfrm>
          <a:off x="0" y="0"/>
          <a:ext cx="0" cy="0"/>
          <a:chOff x="0" y="0"/>
          <a:chExt cx="0" cy="0"/>
        </a:xfrm>
      </p:grpSpPr>
      <p:sp>
        <p:nvSpPr>
          <p:cNvPr id="1035" name="Shape 1035"/>
          <p:cNvSpPr txBox="1"/>
          <p:nvPr>
            <p:ph type="ctrTitle"/>
          </p:nvPr>
        </p:nvSpPr>
        <p:spPr>
          <a:xfrm>
            <a:off x="685800" y="1583342"/>
            <a:ext cx="7772400" cy="1159800"/>
          </a:xfrm>
          <a:prstGeom prst="rect">
            <a:avLst/>
          </a:prstGeom>
        </p:spPr>
        <p:txBody>
          <a:bodyPr anchorCtr="0" anchor="b" bIns="91425" lIns="91425" rIns="91425" wrap="square" tIns="91425"/>
          <a:lstStyle>
            <a:lvl1pPr lvl="0" rtl="0" algn="ctr">
              <a:spcBef>
                <a:spcPts val="0"/>
              </a:spcBef>
              <a:buSzPts val="4800"/>
              <a:buNone/>
              <a:defRPr sz="4800"/>
            </a:lvl1pPr>
            <a:lvl2pPr lvl="1" rtl="0" algn="ctr">
              <a:spcBef>
                <a:spcPts val="0"/>
              </a:spcBef>
              <a:buSzPts val="4800"/>
              <a:buNone/>
              <a:defRPr sz="4800"/>
            </a:lvl2pPr>
            <a:lvl3pPr lvl="2" rtl="0" algn="ctr">
              <a:spcBef>
                <a:spcPts val="0"/>
              </a:spcBef>
              <a:buSzPts val="4800"/>
              <a:buNone/>
              <a:defRPr sz="4800"/>
            </a:lvl3pPr>
            <a:lvl4pPr lvl="3" rtl="0" algn="ctr">
              <a:spcBef>
                <a:spcPts val="0"/>
              </a:spcBef>
              <a:buSzPts val="4800"/>
              <a:buNone/>
              <a:defRPr sz="4800"/>
            </a:lvl4pPr>
            <a:lvl5pPr lvl="4" rtl="0" algn="ctr">
              <a:spcBef>
                <a:spcPts val="0"/>
              </a:spcBef>
              <a:buSzPts val="4800"/>
              <a:buNone/>
              <a:defRPr sz="4800"/>
            </a:lvl5pPr>
            <a:lvl6pPr lvl="5" rtl="0" algn="ctr">
              <a:spcBef>
                <a:spcPts val="0"/>
              </a:spcBef>
              <a:buSzPts val="4800"/>
              <a:buNone/>
              <a:defRPr sz="4800"/>
            </a:lvl6pPr>
            <a:lvl7pPr lvl="6" rtl="0" algn="ctr">
              <a:spcBef>
                <a:spcPts val="0"/>
              </a:spcBef>
              <a:buSzPts val="4800"/>
              <a:buNone/>
              <a:defRPr sz="4800"/>
            </a:lvl7pPr>
            <a:lvl8pPr lvl="7" rtl="0" algn="ctr">
              <a:spcBef>
                <a:spcPts val="0"/>
              </a:spcBef>
              <a:buSzPts val="4800"/>
              <a:buNone/>
              <a:defRPr sz="4800"/>
            </a:lvl8pPr>
            <a:lvl9pPr lvl="8" rtl="0" algn="ctr">
              <a:spcBef>
                <a:spcPts val="0"/>
              </a:spcBef>
              <a:buSzPts val="4800"/>
              <a:buNone/>
              <a:defRPr sz="4800"/>
            </a:lvl9pPr>
          </a:lstStyle>
          <a:p/>
        </p:txBody>
      </p:sp>
      <p:sp>
        <p:nvSpPr>
          <p:cNvPr id="1036" name="Shape 1036"/>
          <p:cNvSpPr txBox="1"/>
          <p:nvPr>
            <p:ph idx="1" type="subTitle"/>
          </p:nvPr>
        </p:nvSpPr>
        <p:spPr>
          <a:xfrm>
            <a:off x="685800" y="2840053"/>
            <a:ext cx="7772400" cy="784800"/>
          </a:xfrm>
          <a:prstGeom prst="rect">
            <a:avLst/>
          </a:prstGeom>
        </p:spPr>
        <p:txBody>
          <a:bodyPr anchorCtr="0" anchor="t" bIns="91425" lIns="91425" rIns="91425" wrap="square" tIns="91425"/>
          <a:lstStyle>
            <a:lvl1pPr lvl="0" rtl="0" algn="ctr">
              <a:spcBef>
                <a:spcPts val="0"/>
              </a:spcBef>
              <a:buClr>
                <a:schemeClr val="dk2"/>
              </a:buClr>
              <a:buSzPts val="1200"/>
              <a:buNone/>
              <a:defRPr>
                <a:solidFill>
                  <a:schemeClr val="dk2"/>
                </a:solidFill>
              </a:defRPr>
            </a:lvl1pPr>
            <a:lvl2pPr lvl="1" rtl="0" algn="ctr">
              <a:spcBef>
                <a:spcPts val="0"/>
              </a:spcBef>
              <a:buClr>
                <a:schemeClr val="dk2"/>
              </a:buClr>
              <a:buSzPts val="3000"/>
              <a:buNone/>
              <a:defRPr sz="3000">
                <a:solidFill>
                  <a:schemeClr val="dk2"/>
                </a:solidFill>
              </a:defRPr>
            </a:lvl2pPr>
            <a:lvl3pPr lvl="2" rtl="0" algn="ctr">
              <a:spcBef>
                <a:spcPts val="0"/>
              </a:spcBef>
              <a:buClr>
                <a:schemeClr val="dk2"/>
              </a:buClr>
              <a:buSzPts val="3000"/>
              <a:buNone/>
              <a:defRPr sz="3000">
                <a:solidFill>
                  <a:schemeClr val="dk2"/>
                </a:solidFill>
              </a:defRPr>
            </a:lvl3pPr>
            <a:lvl4pPr lvl="3" rtl="0" algn="ctr">
              <a:spcBef>
                <a:spcPts val="0"/>
              </a:spcBef>
              <a:buClr>
                <a:schemeClr val="dk2"/>
              </a:buClr>
              <a:buSzPts val="3000"/>
              <a:buNone/>
              <a:defRPr sz="3000">
                <a:solidFill>
                  <a:schemeClr val="dk2"/>
                </a:solidFill>
              </a:defRPr>
            </a:lvl4pPr>
            <a:lvl5pPr lvl="4" rtl="0" algn="ctr">
              <a:spcBef>
                <a:spcPts val="0"/>
              </a:spcBef>
              <a:buClr>
                <a:schemeClr val="dk2"/>
              </a:buClr>
              <a:buSzPts val="3000"/>
              <a:buNone/>
              <a:defRPr sz="3000">
                <a:solidFill>
                  <a:schemeClr val="dk2"/>
                </a:solidFill>
              </a:defRPr>
            </a:lvl5pPr>
            <a:lvl6pPr lvl="5" rtl="0" algn="ctr">
              <a:spcBef>
                <a:spcPts val="0"/>
              </a:spcBef>
              <a:buClr>
                <a:schemeClr val="dk2"/>
              </a:buClr>
              <a:buSzPts val="3000"/>
              <a:buNone/>
              <a:defRPr sz="3000">
                <a:solidFill>
                  <a:schemeClr val="dk2"/>
                </a:solidFill>
              </a:defRPr>
            </a:lvl6pPr>
            <a:lvl7pPr lvl="6" rtl="0" algn="ctr">
              <a:spcBef>
                <a:spcPts val="0"/>
              </a:spcBef>
              <a:buClr>
                <a:schemeClr val="dk2"/>
              </a:buClr>
              <a:buSzPts val="3000"/>
              <a:buNone/>
              <a:defRPr sz="3000">
                <a:solidFill>
                  <a:schemeClr val="dk2"/>
                </a:solidFill>
              </a:defRPr>
            </a:lvl7pPr>
            <a:lvl8pPr lvl="7" rtl="0" algn="ctr">
              <a:spcBef>
                <a:spcPts val="0"/>
              </a:spcBef>
              <a:buClr>
                <a:schemeClr val="dk2"/>
              </a:buClr>
              <a:buSzPts val="3000"/>
              <a:buNone/>
              <a:defRPr sz="3000">
                <a:solidFill>
                  <a:schemeClr val="dk2"/>
                </a:solidFill>
              </a:defRPr>
            </a:lvl8pPr>
            <a:lvl9pPr lvl="8" rtl="0" algn="ctr">
              <a:spcBef>
                <a:spcPts val="0"/>
              </a:spcBef>
              <a:buClr>
                <a:schemeClr val="dk2"/>
              </a:buClr>
              <a:buSzPts val="3000"/>
              <a:buNone/>
              <a:defRPr sz="3000">
                <a:solidFill>
                  <a:schemeClr val="dk2"/>
                </a:solidFill>
              </a:defRPr>
            </a:lvl9pPr>
          </a:lstStyle>
          <a:p/>
        </p:txBody>
      </p:sp>
      <p:sp>
        <p:nvSpPr>
          <p:cNvPr id="1037" name="Shape 1037"/>
          <p:cNvSpPr txBox="1"/>
          <p:nvPr>
            <p:ph idx="12" type="sldNum"/>
          </p:nvPr>
        </p:nvSpPr>
        <p:spPr>
          <a:xfrm>
            <a:off x="8556791" y="4749851"/>
            <a:ext cx="548700" cy="393600"/>
          </a:xfrm>
          <a:prstGeom prst="rect">
            <a:avLst/>
          </a:prstGeom>
          <a:noFill/>
          <a:ln>
            <a:noFill/>
          </a:ln>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Body White">
    <p:bg>
      <p:bgPr>
        <a:solidFill>
          <a:srgbClr val="FFFFFF"/>
        </a:solidFill>
      </p:bgPr>
    </p:bg>
    <p:spTree>
      <p:nvGrpSpPr>
        <p:cNvPr id="1038" name="Shape 1038"/>
        <p:cNvGrpSpPr/>
        <p:nvPr/>
      </p:nvGrpSpPr>
      <p:grpSpPr>
        <a:xfrm>
          <a:off x="0" y="0"/>
          <a:ext cx="0" cy="0"/>
          <a:chOff x="0" y="0"/>
          <a:chExt cx="0" cy="0"/>
        </a:xfrm>
      </p:grpSpPr>
      <p:sp>
        <p:nvSpPr>
          <p:cNvPr id="1039" name="Shape 1039"/>
          <p:cNvSpPr txBox="1"/>
          <p:nvPr>
            <p:ph type="title"/>
          </p:nvPr>
        </p:nvSpPr>
        <p:spPr>
          <a:xfrm>
            <a:off x="457200" y="205973"/>
            <a:ext cx="8229600" cy="703200"/>
          </a:xfrm>
          <a:prstGeom prst="rect">
            <a:avLst/>
          </a:prstGeom>
        </p:spPr>
        <p:txBody>
          <a:bodyPr anchorCtr="0" anchor="t" bIns="91425" lIns="91425" rIns="91425" wrap="square" tIns="91425"/>
          <a:lstStyle>
            <a:lvl1pPr lvl="0" rtl="0">
              <a:spcBef>
                <a:spcPts val="0"/>
              </a:spcBef>
              <a:buSzPts val="2400"/>
              <a:buNone/>
              <a:defRPr/>
            </a:lvl1pPr>
            <a:lvl2pPr lvl="1" rtl="0">
              <a:spcBef>
                <a:spcPts val="0"/>
              </a:spcBef>
              <a:buSzPts val="3600"/>
              <a:buNone/>
              <a:defRPr/>
            </a:lvl2pPr>
            <a:lvl3pPr lvl="2" rtl="0">
              <a:spcBef>
                <a:spcPts val="0"/>
              </a:spcBef>
              <a:buSzPts val="3600"/>
              <a:buNone/>
              <a:defRPr/>
            </a:lvl3pPr>
            <a:lvl4pPr lvl="3" rtl="0">
              <a:spcBef>
                <a:spcPts val="0"/>
              </a:spcBef>
              <a:buSzPts val="3600"/>
              <a:buNone/>
              <a:defRPr/>
            </a:lvl4pPr>
            <a:lvl5pPr lvl="4" rtl="0">
              <a:spcBef>
                <a:spcPts val="0"/>
              </a:spcBef>
              <a:buSzPts val="3600"/>
              <a:buNone/>
              <a:defRPr/>
            </a:lvl5pPr>
            <a:lvl6pPr lvl="5" rtl="0">
              <a:spcBef>
                <a:spcPts val="0"/>
              </a:spcBef>
              <a:buSzPts val="3600"/>
              <a:buNone/>
              <a:defRPr/>
            </a:lvl6pPr>
            <a:lvl7pPr lvl="6" rtl="0">
              <a:spcBef>
                <a:spcPts val="0"/>
              </a:spcBef>
              <a:buSzPts val="3600"/>
              <a:buNone/>
              <a:defRPr/>
            </a:lvl7pPr>
            <a:lvl8pPr lvl="7" rtl="0">
              <a:spcBef>
                <a:spcPts val="0"/>
              </a:spcBef>
              <a:buSzPts val="3600"/>
              <a:buNone/>
              <a:defRPr/>
            </a:lvl8pPr>
            <a:lvl9pPr lvl="8" rtl="0">
              <a:spcBef>
                <a:spcPts val="0"/>
              </a:spcBef>
              <a:buSzPts val="3600"/>
              <a:buNone/>
              <a:defRPr/>
            </a:lvl9pPr>
          </a:lstStyle>
          <a:p/>
        </p:txBody>
      </p:sp>
      <p:sp>
        <p:nvSpPr>
          <p:cNvPr id="1040" name="Shape 1040"/>
          <p:cNvSpPr txBox="1"/>
          <p:nvPr>
            <p:ph idx="1" type="body"/>
          </p:nvPr>
        </p:nvSpPr>
        <p:spPr>
          <a:xfrm>
            <a:off x="457200" y="909175"/>
            <a:ext cx="8229600" cy="4016700"/>
          </a:xfrm>
          <a:prstGeom prst="rect">
            <a:avLst/>
          </a:prstGeom>
        </p:spPr>
        <p:txBody>
          <a:bodyPr anchorCtr="0" anchor="t" bIns="91425" lIns="91425" rIns="91425" wrap="square" tIns="91425"/>
          <a:lstStyle>
            <a:lvl1pPr lvl="0" rtl="0">
              <a:lnSpc>
                <a:spcPct val="115000"/>
              </a:lnSpc>
              <a:spcBef>
                <a:spcPts val="0"/>
              </a:spcBef>
              <a:buClr>
                <a:srgbClr val="000000"/>
              </a:buClr>
              <a:buSzPts val="2400"/>
              <a:buChar char="•"/>
              <a:defRPr sz="2400">
                <a:solidFill>
                  <a:srgbClr val="000000"/>
                </a:solidFill>
              </a:defRPr>
            </a:lvl1pPr>
            <a:lvl2pPr lvl="1" rtl="0">
              <a:lnSpc>
                <a:spcPct val="115000"/>
              </a:lnSpc>
              <a:spcBef>
                <a:spcPts val="0"/>
              </a:spcBef>
              <a:buClr>
                <a:srgbClr val="000000"/>
              </a:buClr>
              <a:buSzPts val="1200"/>
              <a:buChar char="‐"/>
              <a:defRPr>
                <a:solidFill>
                  <a:srgbClr val="000000"/>
                </a:solidFill>
              </a:defRPr>
            </a:lvl2pPr>
            <a:lvl3pPr lvl="2" rtl="0">
              <a:lnSpc>
                <a:spcPct val="115000"/>
              </a:lnSpc>
              <a:spcBef>
                <a:spcPts val="0"/>
              </a:spcBef>
              <a:buClr>
                <a:srgbClr val="000000"/>
              </a:buClr>
              <a:buSzPts val="1200"/>
              <a:buChar char="▪"/>
              <a:defRPr>
                <a:solidFill>
                  <a:srgbClr val="000000"/>
                </a:solidFill>
              </a:defRPr>
            </a:lvl3pPr>
            <a:lvl4pPr lvl="3" rtl="0">
              <a:lnSpc>
                <a:spcPct val="115000"/>
              </a:lnSpc>
              <a:spcBef>
                <a:spcPts val="0"/>
              </a:spcBef>
              <a:buClr>
                <a:srgbClr val="000000"/>
              </a:buClr>
              <a:buSzPts val="1200"/>
              <a:buChar char="•"/>
              <a:defRPr>
                <a:solidFill>
                  <a:srgbClr val="000000"/>
                </a:solidFill>
              </a:defRPr>
            </a:lvl4pPr>
            <a:lvl5pPr lvl="4" rtl="0">
              <a:lnSpc>
                <a:spcPct val="115000"/>
              </a:lnSpc>
              <a:spcBef>
                <a:spcPts val="0"/>
              </a:spcBef>
              <a:buClr>
                <a:srgbClr val="000000"/>
              </a:buClr>
              <a:buSzPts val="1200"/>
              <a:buChar char="‐"/>
              <a:defRPr>
                <a:solidFill>
                  <a:srgbClr val="000000"/>
                </a:solidFill>
              </a:defRPr>
            </a:lvl5pPr>
            <a:lvl6pPr lvl="5" rtl="0">
              <a:lnSpc>
                <a:spcPct val="115000"/>
              </a:lnSpc>
              <a:spcBef>
                <a:spcPts val="0"/>
              </a:spcBef>
              <a:buClr>
                <a:srgbClr val="000000"/>
              </a:buClr>
              <a:buSzPts val="1200"/>
              <a:buChar char="▪"/>
              <a:defRPr>
                <a:solidFill>
                  <a:srgbClr val="000000"/>
                </a:solidFill>
              </a:defRPr>
            </a:lvl6pPr>
            <a:lvl7pPr lvl="6" rtl="0">
              <a:lnSpc>
                <a:spcPct val="115000"/>
              </a:lnSpc>
              <a:spcBef>
                <a:spcPts val="0"/>
              </a:spcBef>
              <a:buClr>
                <a:srgbClr val="000000"/>
              </a:buClr>
              <a:buSzPts val="1200"/>
              <a:buChar char="•"/>
              <a:defRPr>
                <a:solidFill>
                  <a:srgbClr val="000000"/>
                </a:solidFill>
              </a:defRPr>
            </a:lvl7pPr>
            <a:lvl8pPr lvl="7" rtl="0">
              <a:lnSpc>
                <a:spcPct val="115000"/>
              </a:lnSpc>
              <a:spcBef>
                <a:spcPts val="0"/>
              </a:spcBef>
              <a:buClr>
                <a:srgbClr val="000000"/>
              </a:buClr>
              <a:buSzPts val="1200"/>
              <a:buChar char="‐"/>
              <a:defRPr>
                <a:solidFill>
                  <a:srgbClr val="000000"/>
                </a:solidFill>
              </a:defRPr>
            </a:lvl8pPr>
            <a:lvl9pPr lvl="8" rtl="0">
              <a:lnSpc>
                <a:spcPct val="115000"/>
              </a:lnSpc>
              <a:spcBef>
                <a:spcPts val="0"/>
              </a:spcBef>
              <a:buClr>
                <a:srgbClr val="000000"/>
              </a:buClr>
              <a:buSzPts val="1200"/>
              <a:buChar char="▪"/>
              <a:defRPr>
                <a:solidFill>
                  <a:srgbClr val="000000"/>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Cover">
    <p:spTree>
      <p:nvGrpSpPr>
        <p:cNvPr id="1046" name="Shape 1046"/>
        <p:cNvGrpSpPr/>
        <p:nvPr/>
      </p:nvGrpSpPr>
      <p:grpSpPr>
        <a:xfrm>
          <a:off x="0" y="0"/>
          <a:ext cx="0" cy="0"/>
          <a:chOff x="0" y="0"/>
          <a:chExt cx="0" cy="0"/>
        </a:xfrm>
      </p:grpSpPr>
      <p:sp>
        <p:nvSpPr>
          <p:cNvPr id="1047" name="Shape 1047"/>
          <p:cNvSpPr txBox="1"/>
          <p:nvPr>
            <p:ph idx="1" type="body"/>
          </p:nvPr>
        </p:nvSpPr>
        <p:spPr>
          <a:xfrm>
            <a:off x="474613" y="1404449"/>
            <a:ext cx="2409000" cy="630600"/>
          </a:xfrm>
          <a:prstGeom prst="rect">
            <a:avLst/>
          </a:prstGeom>
          <a:noFill/>
          <a:ln>
            <a:noFill/>
          </a:ln>
        </p:spPr>
        <p:txBody>
          <a:bodyPr anchorCtr="0" anchor="b" bIns="34275" lIns="34275" rIns="34275" wrap="square" tIns="34275"/>
          <a:lstStyle>
            <a:lvl1pPr indent="-63500" lvl="0" marL="101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48" name="Shape 1048"/>
          <p:cNvSpPr txBox="1"/>
          <p:nvPr>
            <p:ph idx="2" type="body"/>
          </p:nvPr>
        </p:nvSpPr>
        <p:spPr>
          <a:xfrm>
            <a:off x="478830" y="2103437"/>
            <a:ext cx="2409000" cy="1674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Clr>
                <a:srgbClr val="A6AAA9"/>
              </a:buClr>
              <a:buSzPts val="600"/>
              <a:buFont typeface="Helvetica Neue Light"/>
              <a:buNone/>
              <a:defRPr i="0" sz="1100" u="none" cap="none" strike="noStrike">
                <a:solidFill>
                  <a:srgbClr val="A6AAA9"/>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49" name="Shape 1049"/>
          <p:cNvSpPr txBox="1"/>
          <p:nvPr>
            <p:ph idx="3" type="body"/>
          </p:nvPr>
        </p:nvSpPr>
        <p:spPr>
          <a:xfrm>
            <a:off x="474613" y="4580340"/>
            <a:ext cx="2409000" cy="102300"/>
          </a:xfrm>
          <a:prstGeom prst="rect">
            <a:avLst/>
          </a:prstGeom>
          <a:noFill/>
          <a:ln>
            <a:noFill/>
          </a:ln>
        </p:spPr>
        <p:txBody>
          <a:bodyPr anchorCtr="0" anchor="b" bIns="34275" lIns="34275" rIns="34275" wrap="square" tIns="34275"/>
          <a:lstStyle>
            <a:lvl1pPr indent="0" lvl="0" marL="0" marR="0" rtl="0" algn="l">
              <a:lnSpc>
                <a:spcPct val="100000"/>
              </a:lnSpc>
              <a:spcBef>
                <a:spcPts val="0"/>
              </a:spcBef>
              <a:spcAft>
                <a:spcPts val="0"/>
              </a:spcAft>
              <a:buClr>
                <a:srgbClr val="000000"/>
              </a:buClr>
              <a:buSzPts val="600"/>
              <a:buFont typeface="Helvetica Neue Light"/>
              <a:buNone/>
              <a:defRPr i="0" sz="700" u="none" cap="none" strike="noStrike">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50" name="Shape 1050"/>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i="0" lang="en" sz="900" u="none" cap="none" strike="noStrike">
                <a:solidFill>
                  <a:srgbClr val="000000"/>
                </a:solidFill>
                <a:latin typeface="Helvetica Neue Light"/>
                <a:ea typeface="Helvetica Neue Light"/>
                <a:cs typeface="Helvetica Neue Light"/>
                <a:sym typeface="Helvetica Neue Light"/>
              </a:rPr>
              <a:t>‹#›</a:t>
            </a:fld>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Agenda">
    <p:spTree>
      <p:nvGrpSpPr>
        <p:cNvPr id="1051" name="Shape 1051"/>
        <p:cNvGrpSpPr/>
        <p:nvPr/>
      </p:nvGrpSpPr>
      <p:grpSpPr>
        <a:xfrm>
          <a:off x="0" y="0"/>
          <a:ext cx="0" cy="0"/>
          <a:chOff x="0" y="0"/>
          <a:chExt cx="0" cy="0"/>
        </a:xfrm>
      </p:grpSpPr>
      <p:sp>
        <p:nvSpPr>
          <p:cNvPr id="1052" name="Shape 1052"/>
          <p:cNvSpPr txBox="1"/>
          <p:nvPr>
            <p:ph idx="1" type="body"/>
          </p:nvPr>
        </p:nvSpPr>
        <p:spPr>
          <a:xfrm>
            <a:off x="483592" y="1392088"/>
            <a:ext cx="1922100" cy="1349100"/>
          </a:xfrm>
          <a:prstGeom prst="rect">
            <a:avLst/>
          </a:prstGeom>
          <a:noFill/>
          <a:ln>
            <a:noFill/>
          </a:ln>
        </p:spPr>
        <p:txBody>
          <a:bodyPr anchorCtr="0" anchor="t" bIns="34275" lIns="34275" rIns="34275" wrap="square" tIns="34275"/>
          <a:lstStyle>
            <a:lvl1pPr indent="-63500" lvl="0" marL="101600" rtl="0">
              <a:spcBef>
                <a:spcPts val="2000"/>
              </a:spcBef>
              <a:buSzPts val="1000"/>
              <a:buAutoNum type="arabicPeriod"/>
              <a:defRPr b="0" sz="1000">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5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5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5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5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5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5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5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5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053" name="Shape 1053"/>
          <p:cNvSpPr txBox="1"/>
          <p:nvPr>
            <p:ph idx="2" type="body"/>
          </p:nvPr>
        </p:nvSpPr>
        <p:spPr>
          <a:xfrm>
            <a:off x="483592" y="456059"/>
            <a:ext cx="3844500" cy="181200"/>
          </a:xfrm>
          <a:prstGeom prst="rect">
            <a:avLst/>
          </a:prstGeom>
          <a:noFill/>
          <a:ln>
            <a:noFill/>
          </a:ln>
        </p:spPr>
        <p:txBody>
          <a:bodyPr anchorCtr="0" anchor="t" bIns="34275" lIns="34275" rIns="34275" wrap="square" tIns="34275"/>
          <a:lstStyle>
            <a:lvl1pPr indent="0" lvl="0" marL="0" rtl="0">
              <a:lnSpc>
                <a:spcPct val="90000"/>
              </a:lnSpc>
              <a:spcBef>
                <a:spcPts val="0"/>
              </a:spcBef>
              <a:buClr>
                <a:srgbClr val="000000"/>
              </a:buClr>
              <a:buSzPts val="600"/>
              <a:buFont typeface="Helvetica Neue"/>
              <a:buNone/>
              <a:defRPr b="0" sz="14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054" name="Shape 1054"/>
          <p:cNvSpPr txBox="1"/>
          <p:nvPr>
            <p:ph idx="3" type="body"/>
          </p:nvPr>
        </p:nvSpPr>
        <p:spPr>
          <a:xfrm>
            <a:off x="478829" y="685316"/>
            <a:ext cx="3844500" cy="148800"/>
          </a:xfrm>
          <a:prstGeom prst="rect">
            <a:avLst/>
          </a:prstGeom>
          <a:noFill/>
          <a:ln>
            <a:noFill/>
          </a:ln>
        </p:spPr>
        <p:txBody>
          <a:bodyPr anchorCtr="0" anchor="t" bIns="34275" lIns="34275" rIns="34275" wrap="square" tIns="34275"/>
          <a:lstStyle>
            <a:lvl1pPr indent="0" lvl="0" marL="0" rtl="0">
              <a:lnSpc>
                <a:spcPct val="90000"/>
              </a:lnSpc>
              <a:spcBef>
                <a:spcPts val="0"/>
              </a:spcBef>
              <a:buClr>
                <a:srgbClr val="A6A5A5"/>
              </a:buClr>
              <a:buSzPts val="600"/>
              <a:buFont typeface="Helvetica Neue"/>
              <a:buNone/>
              <a:defRPr b="0" sz="1100">
                <a:solidFill>
                  <a:srgbClr val="A6A5A5"/>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055" name="Shape 1055"/>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b="0" i="0" lang="en" sz="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Team">
    <p:spTree>
      <p:nvGrpSpPr>
        <p:cNvPr id="1056" name="Shape 1056"/>
        <p:cNvGrpSpPr/>
        <p:nvPr/>
      </p:nvGrpSpPr>
      <p:grpSpPr>
        <a:xfrm>
          <a:off x="0" y="0"/>
          <a:ext cx="0" cy="0"/>
          <a:chOff x="0" y="0"/>
          <a:chExt cx="0" cy="0"/>
        </a:xfrm>
      </p:grpSpPr>
      <p:sp>
        <p:nvSpPr>
          <p:cNvPr id="1057" name="Shape 1057"/>
          <p:cNvSpPr txBox="1"/>
          <p:nvPr>
            <p:ph idx="1" type="body"/>
          </p:nvPr>
        </p:nvSpPr>
        <p:spPr>
          <a:xfrm>
            <a:off x="483592" y="446534"/>
            <a:ext cx="2400000" cy="181200"/>
          </a:xfrm>
          <a:prstGeom prst="rect">
            <a:avLst/>
          </a:prstGeom>
          <a:noFill/>
          <a:ln>
            <a:noFill/>
          </a:ln>
        </p:spPr>
        <p:txBody>
          <a:bodyPr anchorCtr="0" anchor="t" bIns="34275" lIns="34275" rIns="34275" wrap="square" tIns="34275"/>
          <a:lstStyle>
            <a:lvl1pPr indent="0" lvl="0" marL="0" marR="0" rtl="0" algn="l">
              <a:lnSpc>
                <a:spcPct val="90000"/>
              </a:lnSpc>
              <a:spcBef>
                <a:spcPts val="0"/>
              </a:spcBef>
              <a:spcAft>
                <a:spcPts val="0"/>
              </a:spcAft>
              <a:buClr>
                <a:srgbClr val="000000"/>
              </a:buClr>
              <a:buSzPts val="1400"/>
              <a:buFont typeface="Helvetica Neue Light"/>
              <a:buNone/>
              <a:defRPr i="0" sz="1400" u="none" cap="none" strike="noStrike">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58" name="Shape 1058"/>
          <p:cNvSpPr txBox="1"/>
          <p:nvPr>
            <p:ph idx="2" type="body"/>
          </p:nvPr>
        </p:nvSpPr>
        <p:spPr>
          <a:xfrm>
            <a:off x="478829" y="675791"/>
            <a:ext cx="2409600" cy="148800"/>
          </a:xfrm>
          <a:prstGeom prst="rect">
            <a:avLst/>
          </a:prstGeom>
          <a:noFill/>
          <a:ln>
            <a:noFill/>
          </a:ln>
        </p:spPr>
        <p:txBody>
          <a:bodyPr anchorCtr="0" anchor="t" bIns="34275" lIns="34275" rIns="34275" wrap="square" tIns="34275"/>
          <a:lstStyle>
            <a:lvl1pPr indent="0" lvl="0" marL="0" marR="0" rtl="0" algn="l">
              <a:lnSpc>
                <a:spcPct val="90000"/>
              </a:lnSpc>
              <a:spcBef>
                <a:spcPts val="0"/>
              </a:spcBef>
              <a:spcAft>
                <a:spcPts val="0"/>
              </a:spcAft>
              <a:buClr>
                <a:srgbClr val="A6A5A5"/>
              </a:buClr>
              <a:buSzPts val="1100"/>
              <a:buFont typeface="Helvetica Neue Light"/>
              <a:buNone/>
              <a:defRPr i="0" sz="1100" u="none" cap="none" strike="noStrike">
                <a:solidFill>
                  <a:srgbClr val="A6A5A5"/>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59" name="Shape 1059"/>
          <p:cNvSpPr txBox="1"/>
          <p:nvPr>
            <p:ph idx="3" type="body"/>
          </p:nvPr>
        </p:nvSpPr>
        <p:spPr>
          <a:xfrm>
            <a:off x="483600" y="1392102"/>
            <a:ext cx="2163900" cy="2701800"/>
          </a:xfrm>
          <a:prstGeom prst="rect">
            <a:avLst/>
          </a:prstGeom>
          <a:noFill/>
          <a:ln>
            <a:noFill/>
          </a:ln>
        </p:spPr>
        <p:txBody>
          <a:bodyPr anchorCtr="0" anchor="t" bIns="34275" lIns="34275" rIns="34275" wrap="square" tIns="34275"/>
          <a:lstStyle>
            <a:lvl1pPr indent="-63500" lvl="0" marL="101600" rtl="0">
              <a:spcBef>
                <a:spcPts val="2000"/>
              </a:spcBef>
              <a:buClr>
                <a:srgbClr val="777777"/>
              </a:buClr>
              <a:buSzPts val="600"/>
              <a:buFont typeface="Helvetica Neue Light"/>
              <a:buChar char="•"/>
              <a:defRPr i="0" sz="1000" u="none" cap="none" strike="noStrike">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60" name="Shape 1060"/>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i="0" lang="en" sz="900" u="none" cap="none" strike="noStrike">
                <a:solidFill>
                  <a:srgbClr val="000000"/>
                </a:solidFill>
                <a:latin typeface="Helvetica Neue Light"/>
                <a:ea typeface="Helvetica Neue Light"/>
                <a:cs typeface="Helvetica Neue Light"/>
                <a:sym typeface="Helvetica Neue Light"/>
              </a:rPr>
              <a:t>‹#›</a:t>
            </a:fld>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Segue - Grey">
    <p:bg>
      <p:bgPr>
        <a:solidFill>
          <a:srgbClr val="12939A"/>
        </a:solidFill>
      </p:bgPr>
    </p:bg>
    <p:spTree>
      <p:nvGrpSpPr>
        <p:cNvPr id="1061" name="Shape 1061"/>
        <p:cNvGrpSpPr/>
        <p:nvPr/>
      </p:nvGrpSpPr>
      <p:grpSpPr>
        <a:xfrm>
          <a:off x="0" y="0"/>
          <a:ext cx="0" cy="0"/>
          <a:chOff x="0" y="0"/>
          <a:chExt cx="0" cy="0"/>
        </a:xfrm>
      </p:grpSpPr>
      <p:sp>
        <p:nvSpPr>
          <p:cNvPr id="1062" name="Shape 1062"/>
          <p:cNvSpPr txBox="1"/>
          <p:nvPr>
            <p:ph idx="1" type="body"/>
          </p:nvPr>
        </p:nvSpPr>
        <p:spPr>
          <a:xfrm>
            <a:off x="478831" y="2324678"/>
            <a:ext cx="8178000" cy="311400"/>
          </a:xfrm>
          <a:prstGeom prst="rect">
            <a:avLst/>
          </a:prstGeom>
          <a:noFill/>
          <a:ln>
            <a:noFill/>
          </a:ln>
        </p:spPr>
        <p:txBody>
          <a:bodyPr anchorCtr="0" anchor="b" bIns="34275" lIns="34275" rIns="34275" wrap="square" tIns="34275"/>
          <a:lstStyle>
            <a:lvl1pPr indent="0" lvl="0" marL="0" marR="0" rtl="0" algn="l">
              <a:lnSpc>
                <a:spcPct val="100000"/>
              </a:lnSpc>
              <a:spcBef>
                <a:spcPts val="0"/>
              </a:spcBef>
              <a:spcAft>
                <a:spcPts val="0"/>
              </a:spcAft>
              <a:buClr>
                <a:srgbClr val="000000"/>
              </a:buClr>
              <a:buSzPts val="600"/>
              <a:buFont typeface="Helvetica Neue Light"/>
              <a:buNone/>
              <a:defRPr i="0" sz="2100" u="none" cap="none" strike="noStrike">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63" name="Shape 1063"/>
          <p:cNvSpPr txBox="1"/>
          <p:nvPr>
            <p:ph idx="2" type="body"/>
          </p:nvPr>
        </p:nvSpPr>
        <p:spPr>
          <a:xfrm>
            <a:off x="478830" y="2697771"/>
            <a:ext cx="8178000" cy="167400"/>
          </a:xfrm>
          <a:prstGeom prst="rect">
            <a:avLst/>
          </a:prstGeom>
          <a:noFill/>
          <a:ln>
            <a:noFill/>
          </a:ln>
        </p:spPr>
        <p:txBody>
          <a:bodyPr anchorCtr="0" anchor="ctr" bIns="34275" lIns="34275" rIns="34275" wrap="square" tIns="34275"/>
          <a:lstStyle>
            <a:lvl1pPr indent="0" lvl="0" marL="0" marR="0" rtl="0" algn="l">
              <a:lnSpc>
                <a:spcPct val="100000"/>
              </a:lnSpc>
              <a:spcBef>
                <a:spcPts val="0"/>
              </a:spcBef>
              <a:spcAft>
                <a:spcPts val="0"/>
              </a:spcAft>
              <a:buClr>
                <a:srgbClr val="A6AAA9"/>
              </a:buClr>
              <a:buSzPts val="600"/>
              <a:buFont typeface="Helvetica Neue Light"/>
              <a:buNone/>
              <a:defRPr i="0" sz="1100" u="none" cap="none" strike="noStrike">
                <a:solidFill>
                  <a:srgbClr val="A6AAA9"/>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pic>
        <p:nvPicPr>
          <p:cNvPr descr="UberLogoWhite.png" id="1064" name="Shape 1064"/>
          <p:cNvPicPr preferRelativeResize="0"/>
          <p:nvPr/>
        </p:nvPicPr>
        <p:blipFill rotWithShape="1">
          <a:blip r:embed="rId2">
            <a:alphaModFix/>
          </a:blip>
          <a:srcRect b="0" l="39" r="29" t="0"/>
          <a:stretch/>
        </p:blipFill>
        <p:spPr>
          <a:xfrm>
            <a:off x="478830" y="475109"/>
            <a:ext cx="480900" cy="100500"/>
          </a:xfrm>
          <a:prstGeom prst="rect">
            <a:avLst/>
          </a:prstGeom>
          <a:noFill/>
          <a:ln>
            <a:noFill/>
          </a:ln>
        </p:spPr>
      </p:pic>
      <p:sp>
        <p:nvSpPr>
          <p:cNvPr id="1065" name="Shape 1065"/>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i="0" lang="en" sz="900" u="none" cap="none" strike="noStrike">
                <a:solidFill>
                  <a:srgbClr val="000000"/>
                </a:solidFill>
                <a:latin typeface="Helvetica Neue Light"/>
                <a:ea typeface="Helvetica Neue Light"/>
                <a:cs typeface="Helvetica Neue Light"/>
                <a:sym typeface="Helvetica Neue Light"/>
              </a:rPr>
              <a:t>‹#›</a:t>
            </a:fld>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1up - Blank">
    <p:spTree>
      <p:nvGrpSpPr>
        <p:cNvPr id="1066" name="Shape 1066"/>
        <p:cNvGrpSpPr/>
        <p:nvPr/>
      </p:nvGrpSpPr>
      <p:grpSpPr>
        <a:xfrm>
          <a:off x="0" y="0"/>
          <a:ext cx="0" cy="0"/>
          <a:chOff x="0" y="0"/>
          <a:chExt cx="0" cy="0"/>
        </a:xfrm>
      </p:grpSpPr>
      <p:sp>
        <p:nvSpPr>
          <p:cNvPr id="1067" name="Shape 1067"/>
          <p:cNvSpPr txBox="1"/>
          <p:nvPr>
            <p:ph idx="1" type="body"/>
          </p:nvPr>
        </p:nvSpPr>
        <p:spPr>
          <a:xfrm>
            <a:off x="483592" y="451296"/>
            <a:ext cx="8176800" cy="181200"/>
          </a:xfrm>
          <a:prstGeom prst="rect">
            <a:avLst/>
          </a:prstGeom>
          <a:noFill/>
          <a:ln>
            <a:noFill/>
          </a:ln>
        </p:spPr>
        <p:txBody>
          <a:bodyPr anchorCtr="0" anchor="t" bIns="34275" lIns="34275" rIns="34275" wrap="square" tIns="34275"/>
          <a:lstStyle>
            <a:lvl1pPr indent="0" lvl="0" marL="0" marR="0" rtl="0" algn="l">
              <a:lnSpc>
                <a:spcPct val="90000"/>
              </a:lnSpc>
              <a:spcBef>
                <a:spcPts val="0"/>
              </a:spcBef>
              <a:spcAft>
                <a:spcPts val="0"/>
              </a:spcAft>
              <a:buClr>
                <a:srgbClr val="000000"/>
              </a:buClr>
              <a:buSzPts val="1400"/>
              <a:buFont typeface="Helvetica Neue Light"/>
              <a:buNone/>
              <a:defRPr i="0" sz="1400" u="none" cap="none" strike="noStrike">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68" name="Shape 1068"/>
          <p:cNvSpPr txBox="1"/>
          <p:nvPr>
            <p:ph idx="2" type="body"/>
          </p:nvPr>
        </p:nvSpPr>
        <p:spPr>
          <a:xfrm>
            <a:off x="478829" y="680554"/>
            <a:ext cx="8176800" cy="148800"/>
          </a:xfrm>
          <a:prstGeom prst="rect">
            <a:avLst/>
          </a:prstGeom>
          <a:noFill/>
          <a:ln>
            <a:noFill/>
          </a:ln>
        </p:spPr>
        <p:txBody>
          <a:bodyPr anchorCtr="0" anchor="t" bIns="34275" lIns="34275" rIns="34275" wrap="square" tIns="34275"/>
          <a:lstStyle>
            <a:lvl1pPr indent="0" lvl="0" marL="0" marR="0" rtl="0" algn="l">
              <a:lnSpc>
                <a:spcPct val="90000"/>
              </a:lnSpc>
              <a:spcBef>
                <a:spcPts val="0"/>
              </a:spcBef>
              <a:spcAft>
                <a:spcPts val="0"/>
              </a:spcAft>
              <a:buClr>
                <a:srgbClr val="A6A5A5"/>
              </a:buClr>
              <a:buSzPts val="1100"/>
              <a:buFont typeface="Helvetica Neue Light"/>
              <a:buNone/>
              <a:defRPr i="0" sz="1100" u="none" cap="none" strike="noStrike">
                <a:solidFill>
                  <a:srgbClr val="A6A5A5"/>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69" name="Shape 1069"/>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i="0" lang="en" sz="900" u="none" cap="none" strike="noStrike">
                <a:solidFill>
                  <a:srgbClr val="000000"/>
                </a:solidFill>
                <a:latin typeface="Helvetica Neue Light"/>
                <a:ea typeface="Helvetica Neue Light"/>
                <a:cs typeface="Helvetica Neue Light"/>
                <a:sym typeface="Helvetica Neue Light"/>
              </a:rPr>
              <a:t>‹#›</a:t>
            </a:fld>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1up - Wide">
    <p:spTree>
      <p:nvGrpSpPr>
        <p:cNvPr id="1070" name="Shape 1070"/>
        <p:cNvGrpSpPr/>
        <p:nvPr/>
      </p:nvGrpSpPr>
      <p:grpSpPr>
        <a:xfrm>
          <a:off x="0" y="0"/>
          <a:ext cx="0" cy="0"/>
          <a:chOff x="0" y="0"/>
          <a:chExt cx="0" cy="0"/>
        </a:xfrm>
      </p:grpSpPr>
      <p:sp>
        <p:nvSpPr>
          <p:cNvPr id="1071" name="Shape 1071"/>
          <p:cNvSpPr txBox="1"/>
          <p:nvPr>
            <p:ph idx="1" type="body"/>
          </p:nvPr>
        </p:nvSpPr>
        <p:spPr>
          <a:xfrm>
            <a:off x="483600" y="1392100"/>
            <a:ext cx="4015800" cy="2777100"/>
          </a:xfrm>
          <a:prstGeom prst="rect">
            <a:avLst/>
          </a:prstGeom>
          <a:noFill/>
          <a:ln>
            <a:noFill/>
          </a:ln>
        </p:spPr>
        <p:txBody>
          <a:bodyPr anchorCtr="0" anchor="t" bIns="34275" lIns="34275" rIns="34275" wrap="square" tIns="34275"/>
          <a:lstStyle>
            <a:lvl1pPr indent="-63500" lvl="0" marL="101600" rtl="0">
              <a:lnSpc>
                <a:spcPct val="115000"/>
              </a:lnSpc>
              <a:spcBef>
                <a:spcPts val="2000"/>
              </a:spcBef>
              <a:buClr>
                <a:srgbClr val="777777"/>
              </a:buClr>
              <a:buSzPts val="600"/>
              <a:buFont typeface="Helvetica Neue Light"/>
              <a:buChar char="•"/>
              <a:defRPr sz="1000">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72" name="Shape 1072"/>
          <p:cNvSpPr txBox="1"/>
          <p:nvPr>
            <p:ph idx="2" type="body"/>
          </p:nvPr>
        </p:nvSpPr>
        <p:spPr>
          <a:xfrm>
            <a:off x="483592" y="451296"/>
            <a:ext cx="4328400" cy="181200"/>
          </a:xfrm>
          <a:prstGeom prst="rect">
            <a:avLst/>
          </a:prstGeom>
          <a:noFill/>
          <a:ln>
            <a:noFill/>
          </a:ln>
        </p:spPr>
        <p:txBody>
          <a:bodyPr anchorCtr="0" anchor="t" bIns="34275" lIns="34275" rIns="34275" wrap="square" tIns="34275"/>
          <a:lstStyle>
            <a:lvl1pPr indent="0" lvl="0" marL="0" rtl="0">
              <a:lnSpc>
                <a:spcPct val="90000"/>
              </a:lnSpc>
              <a:spcBef>
                <a:spcPts val="0"/>
              </a:spcBef>
              <a:buClr>
                <a:srgbClr val="000000"/>
              </a:buClr>
              <a:buSzPts val="1400"/>
              <a:buFont typeface="Helvetica Neue Light"/>
              <a:buNone/>
              <a:defRPr sz="14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73" name="Shape 1073"/>
          <p:cNvSpPr txBox="1"/>
          <p:nvPr>
            <p:ph idx="3" type="body"/>
          </p:nvPr>
        </p:nvSpPr>
        <p:spPr>
          <a:xfrm>
            <a:off x="478829" y="680554"/>
            <a:ext cx="4333200" cy="148800"/>
          </a:xfrm>
          <a:prstGeom prst="rect">
            <a:avLst/>
          </a:prstGeom>
          <a:noFill/>
          <a:ln>
            <a:noFill/>
          </a:ln>
        </p:spPr>
        <p:txBody>
          <a:bodyPr anchorCtr="0" anchor="t" bIns="34275" lIns="34275" rIns="34275" wrap="square" tIns="34275"/>
          <a:lstStyle>
            <a:lvl1pPr indent="0" lvl="0" marL="0" rtl="0">
              <a:lnSpc>
                <a:spcPct val="90000"/>
              </a:lnSpc>
              <a:spcBef>
                <a:spcPts val="0"/>
              </a:spcBef>
              <a:buClr>
                <a:srgbClr val="A6A5A5"/>
              </a:buClr>
              <a:buSzPts val="1100"/>
              <a:buFont typeface="Helvetica Neue Light"/>
              <a:buNone/>
              <a:defRPr sz="1100">
                <a:solidFill>
                  <a:srgbClr val="A6A5A5"/>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74" name="Shape 1074"/>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i="0" lang="en" sz="900" u="none" cap="none" strike="noStrike">
                <a:solidFill>
                  <a:srgbClr val="000000"/>
                </a:solidFill>
                <a:latin typeface="Helvetica Neue Light"/>
                <a:ea typeface="Helvetica Neue Light"/>
                <a:cs typeface="Helvetica Neue Light"/>
                <a:sym typeface="Helvetica Neue Light"/>
              </a:rPr>
              <a:t>‹#›</a:t>
            </a:fld>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1up - Narrow">
    <p:spTree>
      <p:nvGrpSpPr>
        <p:cNvPr id="1075" name="Shape 1075"/>
        <p:cNvGrpSpPr/>
        <p:nvPr/>
      </p:nvGrpSpPr>
      <p:grpSpPr>
        <a:xfrm>
          <a:off x="0" y="0"/>
          <a:ext cx="0" cy="0"/>
          <a:chOff x="0" y="0"/>
          <a:chExt cx="0" cy="0"/>
        </a:xfrm>
      </p:grpSpPr>
      <p:sp>
        <p:nvSpPr>
          <p:cNvPr id="1076" name="Shape 1076"/>
          <p:cNvSpPr txBox="1"/>
          <p:nvPr>
            <p:ph idx="1" type="body"/>
          </p:nvPr>
        </p:nvSpPr>
        <p:spPr>
          <a:xfrm>
            <a:off x="483600" y="1392108"/>
            <a:ext cx="1910700" cy="2706300"/>
          </a:xfrm>
          <a:prstGeom prst="rect">
            <a:avLst/>
          </a:prstGeom>
          <a:noFill/>
          <a:ln>
            <a:noFill/>
          </a:ln>
        </p:spPr>
        <p:txBody>
          <a:bodyPr anchorCtr="0" anchor="t" bIns="34275" lIns="34275" rIns="34275" wrap="square" tIns="34275"/>
          <a:lstStyle>
            <a:lvl1pPr indent="-63500" lvl="0" marL="101600" rtl="0">
              <a:lnSpc>
                <a:spcPct val="115000"/>
              </a:lnSpc>
              <a:spcBef>
                <a:spcPts val="2000"/>
              </a:spcBef>
              <a:buClr>
                <a:srgbClr val="777777"/>
              </a:buClr>
              <a:buSzPts val="1000"/>
              <a:buFont typeface="Helvetica Neue Light"/>
              <a:buChar char="•"/>
              <a:defRPr sz="1000">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1000"/>
              <a:buFont typeface="Helvetica Neue Light"/>
              <a:buChar char="•"/>
              <a:defRPr i="0" sz="10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1000"/>
              <a:buFont typeface="Helvetica Neue Light"/>
              <a:buChar char="•"/>
              <a:defRPr i="0" sz="10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1000"/>
              <a:buFont typeface="Helvetica Neue Light"/>
              <a:buChar char="•"/>
              <a:defRPr i="0" sz="10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1000"/>
              <a:buFont typeface="Helvetica Neue Light"/>
              <a:buChar char="•"/>
              <a:defRPr i="0" sz="10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1000"/>
              <a:buFont typeface="Helvetica Neue Light"/>
              <a:buChar char="•"/>
              <a:defRPr i="0" sz="10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1000"/>
              <a:buFont typeface="Helvetica Neue Light"/>
              <a:buChar char="•"/>
              <a:defRPr i="0" sz="10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1000"/>
              <a:buFont typeface="Helvetica Neue Light"/>
              <a:buChar char="•"/>
              <a:defRPr i="0" sz="10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1000"/>
              <a:buFont typeface="Helvetica Neue Light"/>
              <a:buChar char="•"/>
              <a:defRPr i="0" sz="1000" u="none" cap="none" strike="noStrike">
                <a:solidFill>
                  <a:srgbClr val="777777"/>
                </a:solidFill>
                <a:latin typeface="Helvetica Neue Light"/>
                <a:ea typeface="Helvetica Neue Light"/>
                <a:cs typeface="Helvetica Neue Light"/>
                <a:sym typeface="Helvetica Neue Light"/>
              </a:defRPr>
            </a:lvl9pPr>
          </a:lstStyle>
          <a:p/>
        </p:txBody>
      </p:sp>
      <p:sp>
        <p:nvSpPr>
          <p:cNvPr id="1077" name="Shape 1077"/>
          <p:cNvSpPr txBox="1"/>
          <p:nvPr>
            <p:ph idx="2" type="body"/>
          </p:nvPr>
        </p:nvSpPr>
        <p:spPr>
          <a:xfrm>
            <a:off x="483592" y="451296"/>
            <a:ext cx="2395200" cy="181200"/>
          </a:xfrm>
          <a:prstGeom prst="rect">
            <a:avLst/>
          </a:prstGeom>
          <a:noFill/>
          <a:ln>
            <a:noFill/>
          </a:ln>
        </p:spPr>
        <p:txBody>
          <a:bodyPr anchorCtr="0" anchor="t" bIns="34275" lIns="34275" rIns="34275" wrap="square" tIns="34275"/>
          <a:lstStyle>
            <a:lvl1pPr indent="0" lvl="0" marL="0" rtl="0">
              <a:lnSpc>
                <a:spcPct val="90000"/>
              </a:lnSpc>
              <a:spcBef>
                <a:spcPts val="0"/>
              </a:spcBef>
              <a:buClr>
                <a:srgbClr val="000000"/>
              </a:buClr>
              <a:buSzPts val="1400"/>
              <a:buFont typeface="Helvetica Neue Light"/>
              <a:buNone/>
              <a:defRPr sz="14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78" name="Shape 1078"/>
          <p:cNvSpPr txBox="1"/>
          <p:nvPr>
            <p:ph idx="3" type="body"/>
          </p:nvPr>
        </p:nvSpPr>
        <p:spPr>
          <a:xfrm>
            <a:off x="478829" y="680554"/>
            <a:ext cx="2404800" cy="148800"/>
          </a:xfrm>
          <a:prstGeom prst="rect">
            <a:avLst/>
          </a:prstGeom>
          <a:noFill/>
          <a:ln>
            <a:noFill/>
          </a:ln>
        </p:spPr>
        <p:txBody>
          <a:bodyPr anchorCtr="0" anchor="t" bIns="34275" lIns="34275" rIns="34275" wrap="square" tIns="34275"/>
          <a:lstStyle>
            <a:lvl1pPr indent="0" lvl="0" marL="0" rtl="0">
              <a:lnSpc>
                <a:spcPct val="90000"/>
              </a:lnSpc>
              <a:spcBef>
                <a:spcPts val="0"/>
              </a:spcBef>
              <a:buClr>
                <a:srgbClr val="A6A5A5"/>
              </a:buClr>
              <a:buSzPts val="1100"/>
              <a:buFont typeface="Helvetica Neue Light"/>
              <a:buNone/>
              <a:defRPr sz="1100">
                <a:solidFill>
                  <a:srgbClr val="A6A5A5"/>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79" name="Shape 1079"/>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b="0" i="0" lang="en" sz="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Blank">
    <p:spTree>
      <p:nvGrpSpPr>
        <p:cNvPr id="1080" name="Shape 1080"/>
        <p:cNvGrpSpPr/>
        <p:nvPr/>
      </p:nvGrpSpPr>
      <p:grpSpPr>
        <a:xfrm>
          <a:off x="0" y="0"/>
          <a:ext cx="0" cy="0"/>
          <a:chOff x="0" y="0"/>
          <a:chExt cx="0" cy="0"/>
        </a:xfrm>
      </p:grpSpPr>
      <p:sp>
        <p:nvSpPr>
          <p:cNvPr id="1081" name="Shape 1081"/>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b="0" i="0" lang="en" sz="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1up - Quote">
    <p:spTree>
      <p:nvGrpSpPr>
        <p:cNvPr id="1082" name="Shape 1082"/>
        <p:cNvGrpSpPr/>
        <p:nvPr/>
      </p:nvGrpSpPr>
      <p:grpSpPr>
        <a:xfrm>
          <a:off x="0" y="0"/>
          <a:ext cx="0" cy="0"/>
          <a:chOff x="0" y="0"/>
          <a:chExt cx="0" cy="0"/>
        </a:xfrm>
      </p:grpSpPr>
      <p:sp>
        <p:nvSpPr>
          <p:cNvPr id="1083" name="Shape 1083"/>
          <p:cNvSpPr txBox="1"/>
          <p:nvPr>
            <p:ph idx="1" type="body"/>
          </p:nvPr>
        </p:nvSpPr>
        <p:spPr>
          <a:xfrm>
            <a:off x="381025" y="1377801"/>
            <a:ext cx="3465900" cy="3247500"/>
          </a:xfrm>
          <a:prstGeom prst="rect">
            <a:avLst/>
          </a:prstGeom>
          <a:noFill/>
          <a:ln>
            <a:noFill/>
          </a:ln>
        </p:spPr>
        <p:txBody>
          <a:bodyPr anchorCtr="0" anchor="t" bIns="34275" lIns="34275" rIns="34275" wrap="square" tIns="34275"/>
          <a:lstStyle>
            <a:lvl1pPr indent="-63500" lvl="0" marL="101600" rtl="0">
              <a:lnSpc>
                <a:spcPct val="100000"/>
              </a:lnSpc>
              <a:spcBef>
                <a:spcPts val="0"/>
              </a:spcBef>
              <a:buClr>
                <a:srgbClr val="777777"/>
              </a:buClr>
              <a:buSzPts val="600"/>
              <a:buFont typeface="Helvetica Neue Light"/>
              <a:buChar char="•"/>
              <a:defRPr sz="800">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84" name="Shape 1084"/>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b="0" i="0" lang="en" sz="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1up - Statement">
    <p:spTree>
      <p:nvGrpSpPr>
        <p:cNvPr id="1085" name="Shape 1085"/>
        <p:cNvGrpSpPr/>
        <p:nvPr/>
      </p:nvGrpSpPr>
      <p:grpSpPr>
        <a:xfrm>
          <a:off x="0" y="0"/>
          <a:ext cx="0" cy="0"/>
          <a:chOff x="0" y="0"/>
          <a:chExt cx="0" cy="0"/>
        </a:xfrm>
      </p:grpSpPr>
      <p:sp>
        <p:nvSpPr>
          <p:cNvPr id="1086" name="Shape 1086"/>
          <p:cNvSpPr txBox="1"/>
          <p:nvPr>
            <p:ph idx="1" type="body"/>
          </p:nvPr>
        </p:nvSpPr>
        <p:spPr>
          <a:xfrm>
            <a:off x="478830" y="1339701"/>
            <a:ext cx="7218300" cy="3247500"/>
          </a:xfrm>
          <a:prstGeom prst="rect">
            <a:avLst/>
          </a:prstGeom>
          <a:noFill/>
          <a:ln>
            <a:noFill/>
          </a:ln>
        </p:spPr>
        <p:txBody>
          <a:bodyPr anchorCtr="0" anchor="t" bIns="34275" lIns="34275" rIns="34275" wrap="square" tIns="34275"/>
          <a:lstStyle>
            <a:lvl1pPr indent="0" lvl="0" marL="0" marR="0" rtl="0" algn="l">
              <a:lnSpc>
                <a:spcPct val="120000"/>
              </a:lnSpc>
              <a:spcBef>
                <a:spcPts val="400"/>
              </a:spcBef>
              <a:spcAft>
                <a:spcPts val="0"/>
              </a:spcAft>
              <a:buClr>
                <a:srgbClr val="000000"/>
              </a:buClr>
              <a:buSzPts val="600"/>
              <a:buFont typeface="Helvetica Neue Light"/>
              <a:buNone/>
              <a:defRPr i="0" sz="2600" u="none" cap="none" strike="noStrike">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3pPr>
            <a:lvl4pPr indent="-63500" lvl="3" marL="8128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4pPr>
            <a:lvl5pPr indent="-63500" lvl="4" marL="10541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5pPr>
            <a:lvl6pPr indent="-63500" lvl="5" marL="12954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6pPr>
            <a:lvl7pPr indent="-50800" lvl="6" marL="15240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7pPr>
            <a:lvl8pPr indent="-63500" lvl="7" marL="17653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8pPr>
            <a:lvl9pPr indent="-63500" lvl="8" marL="2006600" marR="0" rtl="0" algn="l">
              <a:lnSpc>
                <a:spcPct val="100000"/>
              </a:lnSpc>
              <a:spcBef>
                <a:spcPts val="2000"/>
              </a:spcBef>
              <a:spcAft>
                <a:spcPts val="0"/>
              </a:spcAft>
              <a:buClr>
                <a:srgbClr val="777777"/>
              </a:buClr>
              <a:buSzPts val="600"/>
              <a:buFont typeface="Helvetica Neue Light"/>
              <a:buChar char="•"/>
              <a:defRPr i="0" sz="800" u="none" cap="none" strike="noStrike">
                <a:solidFill>
                  <a:srgbClr val="777777"/>
                </a:solidFill>
                <a:latin typeface="Helvetica Neue Light"/>
                <a:ea typeface="Helvetica Neue Light"/>
                <a:cs typeface="Helvetica Neue Light"/>
                <a:sym typeface="Helvetica Neue Light"/>
              </a:defRPr>
            </a:lvl9pPr>
          </a:lstStyle>
          <a:p/>
        </p:txBody>
      </p:sp>
      <p:sp>
        <p:nvSpPr>
          <p:cNvPr id="1087" name="Shape 1087"/>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b="0" i="0" lang="en" sz="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2up - Paragraph">
    <p:spTree>
      <p:nvGrpSpPr>
        <p:cNvPr id="1088" name="Shape 1088"/>
        <p:cNvGrpSpPr/>
        <p:nvPr/>
      </p:nvGrpSpPr>
      <p:grpSpPr>
        <a:xfrm>
          <a:off x="0" y="0"/>
          <a:ext cx="0" cy="0"/>
          <a:chOff x="0" y="0"/>
          <a:chExt cx="0" cy="0"/>
        </a:xfrm>
      </p:grpSpPr>
      <p:sp>
        <p:nvSpPr>
          <p:cNvPr id="1089" name="Shape 1089"/>
          <p:cNvSpPr txBox="1"/>
          <p:nvPr>
            <p:ph idx="1" type="body"/>
          </p:nvPr>
        </p:nvSpPr>
        <p:spPr>
          <a:xfrm>
            <a:off x="483600" y="1392099"/>
            <a:ext cx="3363300" cy="3012000"/>
          </a:xfrm>
          <a:prstGeom prst="rect">
            <a:avLst/>
          </a:prstGeom>
          <a:noFill/>
          <a:ln>
            <a:noFill/>
          </a:ln>
        </p:spPr>
        <p:txBody>
          <a:bodyPr anchorCtr="0" anchor="t" bIns="34275" lIns="34275" rIns="34275" wrap="square" tIns="34275"/>
          <a:lstStyle>
            <a:lvl1pPr indent="-63500" lvl="0" marL="101600" rtl="0">
              <a:lnSpc>
                <a:spcPct val="115000"/>
              </a:lnSpc>
              <a:spcBef>
                <a:spcPts val="2000"/>
              </a:spcBef>
              <a:buClr>
                <a:srgbClr val="777777"/>
              </a:buClr>
              <a:buSzPts val="600"/>
              <a:buFont typeface="Helvetica Neue"/>
              <a:buChar char="•"/>
              <a:defRPr b="0" sz="1000">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090" name="Shape 1090"/>
          <p:cNvSpPr txBox="1"/>
          <p:nvPr>
            <p:ph idx="2" type="body"/>
          </p:nvPr>
        </p:nvSpPr>
        <p:spPr>
          <a:xfrm>
            <a:off x="4329700" y="1392100"/>
            <a:ext cx="3367500" cy="3012000"/>
          </a:xfrm>
          <a:prstGeom prst="rect">
            <a:avLst/>
          </a:prstGeom>
          <a:noFill/>
          <a:ln>
            <a:noFill/>
          </a:ln>
        </p:spPr>
        <p:txBody>
          <a:bodyPr anchorCtr="0" anchor="t" bIns="34275" lIns="34275" rIns="34275" wrap="square" tIns="34275"/>
          <a:lstStyle>
            <a:lvl1pPr indent="-63500" lvl="0" marL="101600" rtl="0">
              <a:lnSpc>
                <a:spcPct val="115000"/>
              </a:lnSpc>
              <a:spcBef>
                <a:spcPts val="2000"/>
              </a:spcBef>
              <a:buClr>
                <a:srgbClr val="777777"/>
              </a:buClr>
              <a:buSzPts val="600"/>
              <a:buFont typeface="Helvetica Neue"/>
              <a:buChar char="•"/>
              <a:defRPr b="0" sz="1000">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091" name="Shape 1091"/>
          <p:cNvSpPr txBox="1"/>
          <p:nvPr>
            <p:ph idx="3" type="body"/>
          </p:nvPr>
        </p:nvSpPr>
        <p:spPr>
          <a:xfrm>
            <a:off x="483592" y="451296"/>
            <a:ext cx="8176800" cy="181200"/>
          </a:xfrm>
          <a:prstGeom prst="rect">
            <a:avLst/>
          </a:prstGeom>
          <a:noFill/>
          <a:ln>
            <a:noFill/>
          </a:ln>
        </p:spPr>
        <p:txBody>
          <a:bodyPr anchorCtr="0" anchor="t" bIns="34275" lIns="34275" rIns="34275" wrap="square" tIns="34275"/>
          <a:lstStyle>
            <a:lvl1pPr indent="0" lvl="0" marL="0" rtl="0">
              <a:lnSpc>
                <a:spcPct val="90000"/>
              </a:lnSpc>
              <a:spcBef>
                <a:spcPts val="0"/>
              </a:spcBef>
              <a:buClr>
                <a:srgbClr val="000000"/>
              </a:buClr>
              <a:buSzPts val="600"/>
              <a:buFont typeface="Helvetica Neue"/>
              <a:buNone/>
              <a:defRPr b="0" sz="14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092" name="Shape 1092"/>
          <p:cNvSpPr txBox="1"/>
          <p:nvPr>
            <p:ph idx="4" type="body"/>
          </p:nvPr>
        </p:nvSpPr>
        <p:spPr>
          <a:xfrm>
            <a:off x="478825" y="680549"/>
            <a:ext cx="8176800" cy="181200"/>
          </a:xfrm>
          <a:prstGeom prst="rect">
            <a:avLst/>
          </a:prstGeom>
          <a:noFill/>
          <a:ln>
            <a:noFill/>
          </a:ln>
        </p:spPr>
        <p:txBody>
          <a:bodyPr anchorCtr="0" anchor="t" bIns="34275" lIns="34275" rIns="34275" wrap="square" tIns="34275"/>
          <a:lstStyle>
            <a:lvl1pPr indent="0" lvl="0" marL="0" rtl="0">
              <a:lnSpc>
                <a:spcPct val="90000"/>
              </a:lnSpc>
              <a:spcBef>
                <a:spcPts val="0"/>
              </a:spcBef>
              <a:buClr>
                <a:srgbClr val="A6A5A5"/>
              </a:buClr>
              <a:buSzPts val="600"/>
              <a:buFont typeface="Helvetica Neue"/>
              <a:buNone/>
              <a:defRPr b="0" sz="1100">
                <a:solidFill>
                  <a:srgbClr val="A6A5A5"/>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093" name="Shape 1093"/>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b="0" i="0" lang="en" sz="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2up - Callout">
    <p:spTree>
      <p:nvGrpSpPr>
        <p:cNvPr id="1094" name="Shape 1094"/>
        <p:cNvGrpSpPr/>
        <p:nvPr/>
      </p:nvGrpSpPr>
      <p:grpSpPr>
        <a:xfrm>
          <a:off x="0" y="0"/>
          <a:ext cx="0" cy="0"/>
          <a:chOff x="0" y="0"/>
          <a:chExt cx="0" cy="0"/>
        </a:xfrm>
      </p:grpSpPr>
      <p:sp>
        <p:nvSpPr>
          <p:cNvPr id="1095" name="Shape 1095"/>
          <p:cNvSpPr/>
          <p:nvPr/>
        </p:nvSpPr>
        <p:spPr>
          <a:xfrm>
            <a:off x="4572000" y="0"/>
            <a:ext cx="4572000" cy="5143500"/>
          </a:xfrm>
          <a:prstGeom prst="rect">
            <a:avLst/>
          </a:prstGeom>
          <a:solidFill>
            <a:srgbClr val="3E3E3E">
              <a:alpha val="4710"/>
            </a:srgbClr>
          </a:solidFill>
          <a:ln>
            <a:noFill/>
          </a:ln>
        </p:spPr>
        <p:txBody>
          <a:bodyPr anchorCtr="0" anchor="ctr" bIns="0" lIns="0" rIns="0" wrap="square" tIns="0">
            <a:noAutofit/>
          </a:bodyPr>
          <a:lstStyle/>
          <a:p>
            <a:pPr indent="0" lvl="0" marL="139700" marR="139700" rtl="0" algn="ctr">
              <a:lnSpc>
                <a:spcPct val="100000"/>
              </a:lnSpc>
              <a:spcBef>
                <a:spcPts val="0"/>
              </a:spcBef>
              <a:spcAft>
                <a:spcPts val="0"/>
              </a:spcAft>
              <a:buClr>
                <a:schemeClr val="accent6"/>
              </a:buClr>
              <a:buFont typeface="Helvetica Neue"/>
              <a:buNone/>
            </a:pPr>
            <a:r>
              <a:t/>
            </a:r>
            <a:endParaRPr b="0" i="0" sz="1100" u="none" cap="none" strike="noStrike">
              <a:solidFill>
                <a:schemeClr val="accent6"/>
              </a:solidFill>
              <a:latin typeface="Helvetica Neue"/>
              <a:ea typeface="Helvetica Neue"/>
              <a:cs typeface="Helvetica Neue"/>
              <a:sym typeface="Helvetica Neue"/>
            </a:endParaRPr>
          </a:p>
        </p:txBody>
      </p:sp>
      <p:sp>
        <p:nvSpPr>
          <p:cNvPr id="1096" name="Shape 1096"/>
          <p:cNvSpPr txBox="1"/>
          <p:nvPr>
            <p:ph idx="1" type="body"/>
          </p:nvPr>
        </p:nvSpPr>
        <p:spPr>
          <a:xfrm>
            <a:off x="474613" y="2238375"/>
            <a:ext cx="1928700" cy="517800"/>
          </a:xfrm>
          <a:prstGeom prst="rect">
            <a:avLst/>
          </a:prstGeom>
          <a:noFill/>
          <a:ln>
            <a:noFill/>
          </a:ln>
        </p:spPr>
        <p:txBody>
          <a:bodyPr anchorCtr="0" anchor="t" bIns="34275" lIns="34275" rIns="34275" wrap="square" tIns="34275"/>
          <a:lstStyle>
            <a:lvl1pPr indent="0" lvl="0" marL="0" rtl="0">
              <a:spcBef>
                <a:spcPts val="0"/>
              </a:spcBef>
              <a:buClr>
                <a:srgbClr val="000000"/>
              </a:buClr>
              <a:buSzPts val="600"/>
              <a:buFont typeface="Helvetica Neue"/>
              <a:buNone/>
              <a:defRPr b="0" sz="17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097" name="Shape 1097"/>
          <p:cNvSpPr txBox="1"/>
          <p:nvPr>
            <p:ph idx="2" type="body"/>
          </p:nvPr>
        </p:nvSpPr>
        <p:spPr>
          <a:xfrm>
            <a:off x="5030738" y="2238375"/>
            <a:ext cx="1702500" cy="517800"/>
          </a:xfrm>
          <a:prstGeom prst="rect">
            <a:avLst/>
          </a:prstGeom>
          <a:noFill/>
          <a:ln>
            <a:noFill/>
          </a:ln>
        </p:spPr>
        <p:txBody>
          <a:bodyPr anchorCtr="0" anchor="t" bIns="34275" lIns="34275" rIns="34275" wrap="square" tIns="34275"/>
          <a:lstStyle>
            <a:lvl1pPr indent="0" lvl="0" marL="0" rtl="0">
              <a:spcBef>
                <a:spcPts val="0"/>
              </a:spcBef>
              <a:buClr>
                <a:srgbClr val="000000"/>
              </a:buClr>
              <a:buSzPts val="600"/>
              <a:buFont typeface="Helvetica Neue"/>
              <a:buNone/>
              <a:defRPr b="0" sz="17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098" name="Shape 1098"/>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b="0" i="0" lang="en" sz="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wrap="square" tIns="91425"/>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3up - Paragraph">
    <p:spTree>
      <p:nvGrpSpPr>
        <p:cNvPr id="1099" name="Shape 1099"/>
        <p:cNvGrpSpPr/>
        <p:nvPr/>
      </p:nvGrpSpPr>
      <p:grpSpPr>
        <a:xfrm>
          <a:off x="0" y="0"/>
          <a:ext cx="0" cy="0"/>
          <a:chOff x="0" y="0"/>
          <a:chExt cx="0" cy="0"/>
        </a:xfrm>
      </p:grpSpPr>
      <p:sp>
        <p:nvSpPr>
          <p:cNvPr id="1100" name="Shape 1100"/>
          <p:cNvSpPr txBox="1"/>
          <p:nvPr>
            <p:ph idx="1" type="body"/>
          </p:nvPr>
        </p:nvSpPr>
        <p:spPr>
          <a:xfrm>
            <a:off x="483592" y="3449488"/>
            <a:ext cx="2400900" cy="1192200"/>
          </a:xfrm>
          <a:prstGeom prst="rect">
            <a:avLst/>
          </a:prstGeom>
          <a:noFill/>
          <a:ln>
            <a:noFill/>
          </a:ln>
        </p:spPr>
        <p:txBody>
          <a:bodyPr anchorCtr="0" anchor="t" bIns="34275" lIns="34275" rIns="34275" wrap="square" tIns="34275"/>
          <a:lstStyle>
            <a:lvl1pPr indent="-63500" lvl="0" marL="101600" rtl="0">
              <a:lnSpc>
                <a:spcPct val="115000"/>
              </a:lnSpc>
              <a:spcBef>
                <a:spcPts val="2000"/>
              </a:spcBef>
              <a:buClr>
                <a:srgbClr val="777777"/>
              </a:buClr>
              <a:buSzPts val="600"/>
              <a:buFont typeface="Helvetica Neue"/>
              <a:buChar char="•"/>
              <a:defRPr b="0" sz="1000">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01" name="Shape 1101"/>
          <p:cNvSpPr txBox="1"/>
          <p:nvPr>
            <p:ph idx="2" type="body"/>
          </p:nvPr>
        </p:nvSpPr>
        <p:spPr>
          <a:xfrm>
            <a:off x="3367088" y="3449488"/>
            <a:ext cx="2400900" cy="1192200"/>
          </a:xfrm>
          <a:prstGeom prst="rect">
            <a:avLst/>
          </a:prstGeom>
          <a:noFill/>
          <a:ln>
            <a:noFill/>
          </a:ln>
        </p:spPr>
        <p:txBody>
          <a:bodyPr anchorCtr="0" anchor="t" bIns="34275" lIns="34275" rIns="34275" wrap="square" tIns="34275"/>
          <a:lstStyle>
            <a:lvl1pPr indent="-63500" lvl="0" marL="101600" rtl="0">
              <a:lnSpc>
                <a:spcPct val="115000"/>
              </a:lnSpc>
              <a:spcBef>
                <a:spcPts val="2000"/>
              </a:spcBef>
              <a:buClr>
                <a:srgbClr val="777777"/>
              </a:buClr>
              <a:buSzPts val="600"/>
              <a:buFont typeface="Helvetica Neue"/>
              <a:buChar char="•"/>
              <a:defRPr b="0" sz="1000">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02" name="Shape 1102"/>
          <p:cNvSpPr txBox="1"/>
          <p:nvPr>
            <p:ph idx="3" type="body"/>
          </p:nvPr>
        </p:nvSpPr>
        <p:spPr>
          <a:xfrm>
            <a:off x="6255345" y="3449488"/>
            <a:ext cx="2400900" cy="1192200"/>
          </a:xfrm>
          <a:prstGeom prst="rect">
            <a:avLst/>
          </a:prstGeom>
          <a:noFill/>
          <a:ln>
            <a:noFill/>
          </a:ln>
        </p:spPr>
        <p:txBody>
          <a:bodyPr anchorCtr="0" anchor="t" bIns="34275" lIns="34275" rIns="34275" wrap="square" tIns="34275"/>
          <a:lstStyle>
            <a:lvl1pPr indent="-63500" lvl="0" marL="101600" rtl="0">
              <a:lnSpc>
                <a:spcPct val="115000"/>
              </a:lnSpc>
              <a:spcBef>
                <a:spcPts val="2000"/>
              </a:spcBef>
              <a:buClr>
                <a:srgbClr val="777777"/>
              </a:buClr>
              <a:buSzPts val="600"/>
              <a:buFont typeface="Helvetica Neue"/>
              <a:buChar char="•"/>
              <a:defRPr b="0" sz="1000">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03" name="Shape 1103"/>
          <p:cNvSpPr txBox="1"/>
          <p:nvPr>
            <p:ph idx="4" type="body"/>
          </p:nvPr>
        </p:nvSpPr>
        <p:spPr>
          <a:xfrm>
            <a:off x="483592" y="451296"/>
            <a:ext cx="8176800" cy="181200"/>
          </a:xfrm>
          <a:prstGeom prst="rect">
            <a:avLst/>
          </a:prstGeom>
          <a:noFill/>
          <a:ln>
            <a:noFill/>
          </a:ln>
        </p:spPr>
        <p:txBody>
          <a:bodyPr anchorCtr="0" anchor="t" bIns="34275" lIns="34275" rIns="34275" wrap="square" tIns="34275"/>
          <a:lstStyle>
            <a:lvl1pPr indent="0" lvl="0" marL="0" rtl="0">
              <a:lnSpc>
                <a:spcPct val="90000"/>
              </a:lnSpc>
              <a:spcBef>
                <a:spcPts val="0"/>
              </a:spcBef>
              <a:buClr>
                <a:srgbClr val="000000"/>
              </a:buClr>
              <a:buSzPts val="600"/>
              <a:buFont typeface="Helvetica Neue"/>
              <a:buNone/>
              <a:defRPr b="0" sz="14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04" name="Shape 1104"/>
          <p:cNvSpPr txBox="1"/>
          <p:nvPr>
            <p:ph idx="5" type="body"/>
          </p:nvPr>
        </p:nvSpPr>
        <p:spPr>
          <a:xfrm>
            <a:off x="478829" y="680554"/>
            <a:ext cx="8176800" cy="148800"/>
          </a:xfrm>
          <a:prstGeom prst="rect">
            <a:avLst/>
          </a:prstGeom>
          <a:noFill/>
          <a:ln>
            <a:noFill/>
          </a:ln>
        </p:spPr>
        <p:txBody>
          <a:bodyPr anchorCtr="0" anchor="t" bIns="34275" lIns="34275" rIns="34275" wrap="square" tIns="34275"/>
          <a:lstStyle>
            <a:lvl1pPr indent="0" lvl="0" marL="0" rtl="0">
              <a:lnSpc>
                <a:spcPct val="90000"/>
              </a:lnSpc>
              <a:spcBef>
                <a:spcPts val="0"/>
              </a:spcBef>
              <a:buClr>
                <a:srgbClr val="A6A5A5"/>
              </a:buClr>
              <a:buSzPts val="600"/>
              <a:buFont typeface="Helvetica Neue"/>
              <a:buNone/>
              <a:defRPr b="0" sz="1100">
                <a:solidFill>
                  <a:srgbClr val="A6A5A5"/>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05" name="Shape 1105"/>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b="0" i="0" lang="en" sz="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3up - Callout">
    <p:spTree>
      <p:nvGrpSpPr>
        <p:cNvPr id="1106" name="Shape 1106"/>
        <p:cNvGrpSpPr/>
        <p:nvPr/>
      </p:nvGrpSpPr>
      <p:grpSpPr>
        <a:xfrm>
          <a:off x="0" y="0"/>
          <a:ext cx="0" cy="0"/>
          <a:chOff x="0" y="0"/>
          <a:chExt cx="0" cy="0"/>
        </a:xfrm>
      </p:grpSpPr>
      <p:sp>
        <p:nvSpPr>
          <p:cNvPr id="1107" name="Shape 1107"/>
          <p:cNvSpPr/>
          <p:nvPr/>
        </p:nvSpPr>
        <p:spPr>
          <a:xfrm>
            <a:off x="3048000" y="0"/>
            <a:ext cx="3048000" cy="5143500"/>
          </a:xfrm>
          <a:prstGeom prst="rect">
            <a:avLst/>
          </a:prstGeom>
          <a:solidFill>
            <a:srgbClr val="3E3E3E">
              <a:alpha val="4710"/>
            </a:srgbClr>
          </a:solidFill>
          <a:ln>
            <a:noFill/>
          </a:ln>
        </p:spPr>
        <p:txBody>
          <a:bodyPr anchorCtr="0" anchor="ctr" bIns="0" lIns="0" rIns="0" wrap="square" tIns="0">
            <a:noAutofit/>
          </a:bodyPr>
          <a:lstStyle/>
          <a:p>
            <a:pPr indent="0" lvl="0" marL="139700" marR="139700" rtl="0" algn="ctr">
              <a:lnSpc>
                <a:spcPct val="100000"/>
              </a:lnSpc>
              <a:spcBef>
                <a:spcPts val="0"/>
              </a:spcBef>
              <a:spcAft>
                <a:spcPts val="0"/>
              </a:spcAft>
              <a:buClr>
                <a:schemeClr val="accent6"/>
              </a:buClr>
              <a:buFont typeface="Helvetica Neue"/>
              <a:buNone/>
            </a:pPr>
            <a:r>
              <a:t/>
            </a:r>
            <a:endParaRPr b="0" i="0" sz="1100" u="none" cap="none" strike="noStrike">
              <a:solidFill>
                <a:schemeClr val="accent6"/>
              </a:solidFill>
              <a:latin typeface="Helvetica Neue"/>
              <a:ea typeface="Helvetica Neue"/>
              <a:cs typeface="Helvetica Neue"/>
              <a:sym typeface="Helvetica Neue"/>
            </a:endParaRPr>
          </a:p>
        </p:txBody>
      </p:sp>
      <p:sp>
        <p:nvSpPr>
          <p:cNvPr id="1108" name="Shape 1108"/>
          <p:cNvSpPr/>
          <p:nvPr/>
        </p:nvSpPr>
        <p:spPr>
          <a:xfrm>
            <a:off x="6096000" y="0"/>
            <a:ext cx="3048000" cy="5143500"/>
          </a:xfrm>
          <a:prstGeom prst="rect">
            <a:avLst/>
          </a:prstGeom>
          <a:solidFill>
            <a:srgbClr val="3E3E3E">
              <a:alpha val="9800"/>
            </a:srgbClr>
          </a:solidFill>
          <a:ln>
            <a:noFill/>
          </a:ln>
        </p:spPr>
        <p:txBody>
          <a:bodyPr anchorCtr="0" anchor="ctr" bIns="0" lIns="0" rIns="0" wrap="square" tIns="0">
            <a:noAutofit/>
          </a:bodyPr>
          <a:lstStyle/>
          <a:p>
            <a:pPr indent="0" lvl="0" marL="139700" marR="139700" rtl="0" algn="ctr">
              <a:lnSpc>
                <a:spcPct val="100000"/>
              </a:lnSpc>
              <a:spcBef>
                <a:spcPts val="0"/>
              </a:spcBef>
              <a:spcAft>
                <a:spcPts val="0"/>
              </a:spcAft>
              <a:buClr>
                <a:schemeClr val="accent6"/>
              </a:buClr>
              <a:buFont typeface="Helvetica Neue"/>
              <a:buNone/>
            </a:pPr>
            <a:r>
              <a:t/>
            </a:r>
            <a:endParaRPr b="0" i="0" sz="1100" u="none" cap="none" strike="noStrike">
              <a:solidFill>
                <a:schemeClr val="accent6"/>
              </a:solidFill>
              <a:latin typeface="Helvetica Neue"/>
              <a:ea typeface="Helvetica Neue"/>
              <a:cs typeface="Helvetica Neue"/>
              <a:sym typeface="Helvetica Neue"/>
            </a:endParaRPr>
          </a:p>
        </p:txBody>
      </p:sp>
      <p:sp>
        <p:nvSpPr>
          <p:cNvPr id="1109" name="Shape 1109"/>
          <p:cNvSpPr txBox="1"/>
          <p:nvPr>
            <p:ph idx="1" type="body"/>
          </p:nvPr>
        </p:nvSpPr>
        <p:spPr>
          <a:xfrm>
            <a:off x="474613" y="2238375"/>
            <a:ext cx="1665900" cy="517800"/>
          </a:xfrm>
          <a:prstGeom prst="rect">
            <a:avLst/>
          </a:prstGeom>
          <a:noFill/>
          <a:ln>
            <a:noFill/>
          </a:ln>
        </p:spPr>
        <p:txBody>
          <a:bodyPr anchorCtr="0" anchor="t" bIns="34275" lIns="34275" rIns="34275" wrap="square" tIns="34275"/>
          <a:lstStyle>
            <a:lvl1pPr indent="0" lvl="0" marL="0" rtl="0">
              <a:spcBef>
                <a:spcPts val="0"/>
              </a:spcBef>
              <a:buClr>
                <a:srgbClr val="000000"/>
              </a:buClr>
              <a:buSzPts val="600"/>
              <a:buFont typeface="Helvetica Neue"/>
              <a:buNone/>
              <a:defRPr b="0" sz="17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10" name="Shape 1110"/>
          <p:cNvSpPr txBox="1"/>
          <p:nvPr>
            <p:ph idx="2" type="body"/>
          </p:nvPr>
        </p:nvSpPr>
        <p:spPr>
          <a:xfrm>
            <a:off x="3526829" y="2238375"/>
            <a:ext cx="1702500" cy="517800"/>
          </a:xfrm>
          <a:prstGeom prst="rect">
            <a:avLst/>
          </a:prstGeom>
          <a:noFill/>
          <a:ln>
            <a:noFill/>
          </a:ln>
        </p:spPr>
        <p:txBody>
          <a:bodyPr anchorCtr="0" anchor="t" bIns="34275" lIns="34275" rIns="34275" wrap="square" tIns="34275"/>
          <a:lstStyle>
            <a:lvl1pPr indent="0" lvl="0" marL="0" rtl="0">
              <a:spcBef>
                <a:spcPts val="0"/>
              </a:spcBef>
              <a:buClr>
                <a:srgbClr val="000000"/>
              </a:buClr>
              <a:buSzPts val="600"/>
              <a:buFont typeface="Helvetica Neue"/>
              <a:buNone/>
              <a:defRPr b="0" sz="17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11" name="Shape 1111"/>
          <p:cNvSpPr txBox="1"/>
          <p:nvPr>
            <p:ph idx="3" type="body"/>
          </p:nvPr>
        </p:nvSpPr>
        <p:spPr>
          <a:xfrm>
            <a:off x="6574829" y="2238375"/>
            <a:ext cx="1964400" cy="517800"/>
          </a:xfrm>
          <a:prstGeom prst="rect">
            <a:avLst/>
          </a:prstGeom>
          <a:noFill/>
          <a:ln>
            <a:noFill/>
          </a:ln>
        </p:spPr>
        <p:txBody>
          <a:bodyPr anchorCtr="0" anchor="t" bIns="34275" lIns="34275" rIns="34275" wrap="square" tIns="34275"/>
          <a:lstStyle>
            <a:lvl1pPr indent="0" lvl="0" marL="0" rtl="0">
              <a:spcBef>
                <a:spcPts val="0"/>
              </a:spcBef>
              <a:buClr>
                <a:srgbClr val="000000"/>
              </a:buClr>
              <a:buSzPts val="600"/>
              <a:buFont typeface="Helvetica Neue"/>
              <a:buNone/>
              <a:defRPr b="0" sz="17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12" name="Shape 1112"/>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b="0" i="0" lang="en" sz="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4up - Paragraph">
    <p:spTree>
      <p:nvGrpSpPr>
        <p:cNvPr id="1113" name="Shape 1113"/>
        <p:cNvGrpSpPr/>
        <p:nvPr/>
      </p:nvGrpSpPr>
      <p:grpSpPr>
        <a:xfrm>
          <a:off x="0" y="0"/>
          <a:ext cx="0" cy="0"/>
          <a:chOff x="0" y="0"/>
          <a:chExt cx="0" cy="0"/>
        </a:xfrm>
      </p:grpSpPr>
      <p:sp>
        <p:nvSpPr>
          <p:cNvPr id="1114" name="Shape 1114"/>
          <p:cNvSpPr txBox="1"/>
          <p:nvPr>
            <p:ph idx="1" type="body"/>
          </p:nvPr>
        </p:nvSpPr>
        <p:spPr>
          <a:xfrm>
            <a:off x="483592" y="1392088"/>
            <a:ext cx="1449000" cy="2540100"/>
          </a:xfrm>
          <a:prstGeom prst="rect">
            <a:avLst/>
          </a:prstGeom>
          <a:noFill/>
          <a:ln>
            <a:noFill/>
          </a:ln>
        </p:spPr>
        <p:txBody>
          <a:bodyPr anchorCtr="0" anchor="t" bIns="34275" lIns="34275" rIns="34275" wrap="square" tIns="34275"/>
          <a:lstStyle>
            <a:lvl1pPr indent="-63500" lvl="0" marL="101600" rtl="0">
              <a:lnSpc>
                <a:spcPct val="115000"/>
              </a:lnSpc>
              <a:spcBef>
                <a:spcPts val="2000"/>
              </a:spcBef>
              <a:buClr>
                <a:srgbClr val="777777"/>
              </a:buClr>
              <a:buSzPts val="600"/>
              <a:buFont typeface="Helvetica Neue"/>
              <a:buChar char="•"/>
              <a:defRPr b="0" sz="1000">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15" name="Shape 1115"/>
          <p:cNvSpPr txBox="1"/>
          <p:nvPr>
            <p:ph idx="2" type="body"/>
          </p:nvPr>
        </p:nvSpPr>
        <p:spPr>
          <a:xfrm>
            <a:off x="2401069" y="1392088"/>
            <a:ext cx="1449000" cy="2540100"/>
          </a:xfrm>
          <a:prstGeom prst="rect">
            <a:avLst/>
          </a:prstGeom>
          <a:noFill/>
          <a:ln>
            <a:noFill/>
          </a:ln>
        </p:spPr>
        <p:txBody>
          <a:bodyPr anchorCtr="0" anchor="t" bIns="34275" lIns="34275" rIns="34275" wrap="square" tIns="34275"/>
          <a:lstStyle>
            <a:lvl1pPr indent="-63500" lvl="0" marL="101600" rtl="0">
              <a:lnSpc>
                <a:spcPct val="115000"/>
              </a:lnSpc>
              <a:spcBef>
                <a:spcPts val="2000"/>
              </a:spcBef>
              <a:buClr>
                <a:srgbClr val="777777"/>
              </a:buClr>
              <a:buSzPts val="600"/>
              <a:buFont typeface="Helvetica Neue"/>
              <a:buChar char="•"/>
              <a:defRPr b="0" i="0" sz="1000" u="none" cap="none" strike="noStrike">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16" name="Shape 1116"/>
          <p:cNvSpPr txBox="1"/>
          <p:nvPr>
            <p:ph idx="3" type="body"/>
          </p:nvPr>
        </p:nvSpPr>
        <p:spPr>
          <a:xfrm>
            <a:off x="4325764" y="1392088"/>
            <a:ext cx="1449000" cy="2540100"/>
          </a:xfrm>
          <a:prstGeom prst="rect">
            <a:avLst/>
          </a:prstGeom>
          <a:noFill/>
          <a:ln>
            <a:noFill/>
          </a:ln>
        </p:spPr>
        <p:txBody>
          <a:bodyPr anchorCtr="0" anchor="t" bIns="34275" lIns="34275" rIns="34275" wrap="square" tIns="34275"/>
          <a:lstStyle>
            <a:lvl1pPr indent="-63500" lvl="0" marL="101600" marR="0" rtl="0" algn="l">
              <a:lnSpc>
                <a:spcPct val="115000"/>
              </a:lnSpc>
              <a:spcBef>
                <a:spcPts val="2000"/>
              </a:spcBef>
              <a:spcAft>
                <a:spcPts val="0"/>
              </a:spcAft>
              <a:buClr>
                <a:srgbClr val="777777"/>
              </a:buClr>
              <a:buSzPts val="600"/>
              <a:buFont typeface="Helvetica Neue"/>
              <a:buChar char="•"/>
              <a:defRPr b="0" i="0" sz="1000" u="none" cap="none" strike="noStrike">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17" name="Shape 1117"/>
          <p:cNvSpPr txBox="1"/>
          <p:nvPr>
            <p:ph idx="4" type="body"/>
          </p:nvPr>
        </p:nvSpPr>
        <p:spPr>
          <a:xfrm>
            <a:off x="6255742" y="1392088"/>
            <a:ext cx="1449000" cy="2540100"/>
          </a:xfrm>
          <a:prstGeom prst="rect">
            <a:avLst/>
          </a:prstGeom>
          <a:noFill/>
          <a:ln>
            <a:noFill/>
          </a:ln>
        </p:spPr>
        <p:txBody>
          <a:bodyPr anchorCtr="0" anchor="t" bIns="34275" lIns="34275" rIns="34275" wrap="square" tIns="34275"/>
          <a:lstStyle>
            <a:lvl1pPr indent="-63500" lvl="0" marL="101600" marR="0" rtl="0" algn="l">
              <a:lnSpc>
                <a:spcPct val="115000"/>
              </a:lnSpc>
              <a:spcBef>
                <a:spcPts val="2000"/>
              </a:spcBef>
              <a:spcAft>
                <a:spcPts val="0"/>
              </a:spcAft>
              <a:buClr>
                <a:srgbClr val="777777"/>
              </a:buClr>
              <a:buSzPts val="600"/>
              <a:buFont typeface="Helvetica Neue"/>
              <a:buChar char="•"/>
              <a:defRPr b="0" i="0" sz="1000" u="none" cap="none" strike="noStrike">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18" name="Shape 1118"/>
          <p:cNvSpPr txBox="1"/>
          <p:nvPr>
            <p:ph idx="5" type="body"/>
          </p:nvPr>
        </p:nvSpPr>
        <p:spPr>
          <a:xfrm>
            <a:off x="483592" y="451296"/>
            <a:ext cx="8176800" cy="181200"/>
          </a:xfrm>
          <a:prstGeom prst="rect">
            <a:avLst/>
          </a:prstGeom>
          <a:noFill/>
          <a:ln>
            <a:noFill/>
          </a:ln>
        </p:spPr>
        <p:txBody>
          <a:bodyPr anchorCtr="0" anchor="t" bIns="34275" lIns="34275" rIns="34275" wrap="square" tIns="34275"/>
          <a:lstStyle>
            <a:lvl1pPr indent="0" lvl="0" marL="0" rtl="0">
              <a:lnSpc>
                <a:spcPct val="90000"/>
              </a:lnSpc>
              <a:spcBef>
                <a:spcPts val="0"/>
              </a:spcBef>
              <a:buClr>
                <a:srgbClr val="000000"/>
              </a:buClr>
              <a:buSzPts val="600"/>
              <a:buFont typeface="Helvetica Neue"/>
              <a:buNone/>
              <a:defRPr b="0" sz="14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19" name="Shape 1119"/>
          <p:cNvSpPr txBox="1"/>
          <p:nvPr>
            <p:ph idx="6" type="body"/>
          </p:nvPr>
        </p:nvSpPr>
        <p:spPr>
          <a:xfrm>
            <a:off x="478829" y="680554"/>
            <a:ext cx="8176800" cy="148800"/>
          </a:xfrm>
          <a:prstGeom prst="rect">
            <a:avLst/>
          </a:prstGeom>
          <a:noFill/>
          <a:ln>
            <a:noFill/>
          </a:ln>
        </p:spPr>
        <p:txBody>
          <a:bodyPr anchorCtr="0" anchor="t" bIns="34275" lIns="34275" rIns="34275" wrap="square" tIns="34275"/>
          <a:lstStyle>
            <a:lvl1pPr indent="0" lvl="0" marL="0" rtl="0">
              <a:lnSpc>
                <a:spcPct val="90000"/>
              </a:lnSpc>
              <a:spcBef>
                <a:spcPts val="0"/>
              </a:spcBef>
              <a:buClr>
                <a:srgbClr val="A6A5A5"/>
              </a:buClr>
              <a:buSzPts val="600"/>
              <a:buFont typeface="Helvetica Neue"/>
              <a:buNone/>
              <a:defRPr b="0" sz="1100">
                <a:solidFill>
                  <a:srgbClr val="A6A5A5"/>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20" name="Shape 1120"/>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b="0" i="0" lang="en" sz="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4up - Callout">
    <p:spTree>
      <p:nvGrpSpPr>
        <p:cNvPr id="1121" name="Shape 1121"/>
        <p:cNvGrpSpPr/>
        <p:nvPr/>
      </p:nvGrpSpPr>
      <p:grpSpPr>
        <a:xfrm>
          <a:off x="0" y="0"/>
          <a:ext cx="0" cy="0"/>
          <a:chOff x="0" y="0"/>
          <a:chExt cx="0" cy="0"/>
        </a:xfrm>
      </p:grpSpPr>
      <p:sp>
        <p:nvSpPr>
          <p:cNvPr id="1122" name="Shape 1122"/>
          <p:cNvSpPr/>
          <p:nvPr/>
        </p:nvSpPr>
        <p:spPr>
          <a:xfrm>
            <a:off x="2286000" y="0"/>
            <a:ext cx="2286000" cy="5143500"/>
          </a:xfrm>
          <a:prstGeom prst="rect">
            <a:avLst/>
          </a:prstGeom>
          <a:solidFill>
            <a:srgbClr val="3E3E3E">
              <a:alpha val="4710"/>
            </a:srgbClr>
          </a:solidFill>
          <a:ln>
            <a:noFill/>
          </a:ln>
        </p:spPr>
        <p:txBody>
          <a:bodyPr anchorCtr="0" anchor="ctr" bIns="0" lIns="0" rIns="0" wrap="square" tIns="0">
            <a:noAutofit/>
          </a:bodyPr>
          <a:lstStyle/>
          <a:p>
            <a:pPr indent="0" lvl="0" marL="139700" marR="139700" rtl="0" algn="ctr">
              <a:lnSpc>
                <a:spcPct val="100000"/>
              </a:lnSpc>
              <a:spcBef>
                <a:spcPts val="0"/>
              </a:spcBef>
              <a:spcAft>
                <a:spcPts val="0"/>
              </a:spcAft>
              <a:buClr>
                <a:schemeClr val="accent6"/>
              </a:buClr>
              <a:buFont typeface="Helvetica Neue"/>
              <a:buNone/>
            </a:pPr>
            <a:r>
              <a:t/>
            </a:r>
            <a:endParaRPr b="0" i="0" sz="1100" u="none" cap="none" strike="noStrike">
              <a:solidFill>
                <a:schemeClr val="accent6"/>
              </a:solidFill>
              <a:latin typeface="Helvetica Neue"/>
              <a:ea typeface="Helvetica Neue"/>
              <a:cs typeface="Helvetica Neue"/>
              <a:sym typeface="Helvetica Neue"/>
            </a:endParaRPr>
          </a:p>
        </p:txBody>
      </p:sp>
      <p:sp>
        <p:nvSpPr>
          <p:cNvPr id="1123" name="Shape 1123"/>
          <p:cNvSpPr/>
          <p:nvPr/>
        </p:nvSpPr>
        <p:spPr>
          <a:xfrm>
            <a:off x="4572000" y="0"/>
            <a:ext cx="2286000" cy="5143500"/>
          </a:xfrm>
          <a:prstGeom prst="rect">
            <a:avLst/>
          </a:prstGeom>
          <a:solidFill>
            <a:srgbClr val="3E3E3E">
              <a:alpha val="9800"/>
            </a:srgbClr>
          </a:solidFill>
          <a:ln>
            <a:noFill/>
          </a:ln>
        </p:spPr>
        <p:txBody>
          <a:bodyPr anchorCtr="0" anchor="ctr" bIns="0" lIns="0" rIns="0" wrap="square" tIns="0">
            <a:noAutofit/>
          </a:bodyPr>
          <a:lstStyle/>
          <a:p>
            <a:pPr indent="0" lvl="0" marL="139700" marR="139700" rtl="0" algn="ctr">
              <a:lnSpc>
                <a:spcPct val="100000"/>
              </a:lnSpc>
              <a:spcBef>
                <a:spcPts val="0"/>
              </a:spcBef>
              <a:spcAft>
                <a:spcPts val="0"/>
              </a:spcAft>
              <a:buClr>
                <a:schemeClr val="accent6"/>
              </a:buClr>
              <a:buFont typeface="Helvetica Neue"/>
              <a:buNone/>
            </a:pPr>
            <a:r>
              <a:t/>
            </a:r>
            <a:endParaRPr b="0" i="0" sz="1100" u="none" cap="none" strike="noStrike">
              <a:solidFill>
                <a:schemeClr val="accent6"/>
              </a:solidFill>
              <a:latin typeface="Helvetica Neue"/>
              <a:ea typeface="Helvetica Neue"/>
              <a:cs typeface="Helvetica Neue"/>
              <a:sym typeface="Helvetica Neue"/>
            </a:endParaRPr>
          </a:p>
        </p:txBody>
      </p:sp>
      <p:sp>
        <p:nvSpPr>
          <p:cNvPr id="1124" name="Shape 1124"/>
          <p:cNvSpPr/>
          <p:nvPr/>
        </p:nvSpPr>
        <p:spPr>
          <a:xfrm>
            <a:off x="6858000" y="0"/>
            <a:ext cx="2286000" cy="5143500"/>
          </a:xfrm>
          <a:prstGeom prst="rect">
            <a:avLst/>
          </a:prstGeom>
          <a:solidFill>
            <a:srgbClr val="3E3E3E">
              <a:alpha val="14900"/>
            </a:srgbClr>
          </a:solidFill>
          <a:ln>
            <a:noFill/>
          </a:ln>
        </p:spPr>
        <p:txBody>
          <a:bodyPr anchorCtr="0" anchor="ctr" bIns="0" lIns="0" rIns="0" wrap="square" tIns="0">
            <a:noAutofit/>
          </a:bodyPr>
          <a:lstStyle/>
          <a:p>
            <a:pPr indent="0" lvl="0" marL="139700" marR="139700" rtl="0" algn="ctr">
              <a:lnSpc>
                <a:spcPct val="100000"/>
              </a:lnSpc>
              <a:spcBef>
                <a:spcPts val="0"/>
              </a:spcBef>
              <a:spcAft>
                <a:spcPts val="0"/>
              </a:spcAft>
              <a:buClr>
                <a:schemeClr val="accent6"/>
              </a:buClr>
              <a:buFont typeface="Helvetica Neue"/>
              <a:buNone/>
            </a:pPr>
            <a:r>
              <a:t/>
            </a:r>
            <a:endParaRPr b="0" i="0" sz="1100" u="none" cap="none" strike="noStrike">
              <a:solidFill>
                <a:schemeClr val="accent6"/>
              </a:solidFill>
              <a:latin typeface="Helvetica Neue"/>
              <a:ea typeface="Helvetica Neue"/>
              <a:cs typeface="Helvetica Neue"/>
              <a:sym typeface="Helvetica Neue"/>
            </a:endParaRPr>
          </a:p>
        </p:txBody>
      </p:sp>
      <p:sp>
        <p:nvSpPr>
          <p:cNvPr id="1125" name="Shape 1125"/>
          <p:cNvSpPr txBox="1"/>
          <p:nvPr>
            <p:ph idx="1" type="body"/>
          </p:nvPr>
        </p:nvSpPr>
        <p:spPr>
          <a:xfrm>
            <a:off x="474625" y="2238375"/>
            <a:ext cx="1008600" cy="560400"/>
          </a:xfrm>
          <a:prstGeom prst="rect">
            <a:avLst/>
          </a:prstGeom>
          <a:noFill/>
          <a:ln>
            <a:noFill/>
          </a:ln>
        </p:spPr>
        <p:txBody>
          <a:bodyPr anchorCtr="0" anchor="t" bIns="34275" lIns="34275" rIns="34275" wrap="square" tIns="34275"/>
          <a:lstStyle>
            <a:lvl1pPr indent="0" lvl="0" marL="0" rtl="0">
              <a:spcBef>
                <a:spcPts val="0"/>
              </a:spcBef>
              <a:buClr>
                <a:srgbClr val="000000"/>
              </a:buClr>
              <a:buSzPts val="600"/>
              <a:buFont typeface="Helvetica Neue"/>
              <a:buNone/>
              <a:defRPr b="0" sz="17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26" name="Shape 1126"/>
          <p:cNvSpPr txBox="1"/>
          <p:nvPr>
            <p:ph idx="2" type="body"/>
          </p:nvPr>
        </p:nvSpPr>
        <p:spPr>
          <a:xfrm>
            <a:off x="2760613" y="2238375"/>
            <a:ext cx="1702500" cy="517800"/>
          </a:xfrm>
          <a:prstGeom prst="rect">
            <a:avLst/>
          </a:prstGeom>
          <a:noFill/>
          <a:ln>
            <a:noFill/>
          </a:ln>
        </p:spPr>
        <p:txBody>
          <a:bodyPr anchorCtr="0" anchor="t" bIns="34275" lIns="34275" rIns="34275" wrap="square" tIns="34275"/>
          <a:lstStyle>
            <a:lvl1pPr indent="0" lvl="0" marL="0" rtl="0">
              <a:spcBef>
                <a:spcPts val="0"/>
              </a:spcBef>
              <a:buClr>
                <a:srgbClr val="000000"/>
              </a:buClr>
              <a:buSzPts val="600"/>
              <a:buFont typeface="Helvetica Neue"/>
              <a:buNone/>
              <a:defRPr b="0" sz="17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27" name="Shape 1127"/>
          <p:cNvSpPr txBox="1"/>
          <p:nvPr>
            <p:ph idx="3" type="body"/>
          </p:nvPr>
        </p:nvSpPr>
        <p:spPr>
          <a:xfrm>
            <a:off x="5046613" y="2238375"/>
            <a:ext cx="1521000" cy="517800"/>
          </a:xfrm>
          <a:prstGeom prst="rect">
            <a:avLst/>
          </a:prstGeom>
          <a:noFill/>
          <a:ln>
            <a:noFill/>
          </a:ln>
        </p:spPr>
        <p:txBody>
          <a:bodyPr anchorCtr="0" anchor="t" bIns="34275" lIns="34275" rIns="34275" wrap="square" tIns="34275"/>
          <a:lstStyle>
            <a:lvl1pPr indent="0" lvl="0" marL="0" rtl="0">
              <a:spcBef>
                <a:spcPts val="0"/>
              </a:spcBef>
              <a:buClr>
                <a:srgbClr val="000000"/>
              </a:buClr>
              <a:buSzPts val="600"/>
              <a:buFont typeface="Helvetica Neue"/>
              <a:buNone/>
              <a:defRPr b="0" sz="17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28" name="Shape 1128"/>
          <p:cNvSpPr txBox="1"/>
          <p:nvPr>
            <p:ph idx="4" type="body"/>
          </p:nvPr>
        </p:nvSpPr>
        <p:spPr>
          <a:xfrm>
            <a:off x="7334250" y="2238375"/>
            <a:ext cx="1521000" cy="517800"/>
          </a:xfrm>
          <a:prstGeom prst="rect">
            <a:avLst/>
          </a:prstGeom>
          <a:noFill/>
          <a:ln>
            <a:noFill/>
          </a:ln>
        </p:spPr>
        <p:txBody>
          <a:bodyPr anchorCtr="0" anchor="t" bIns="34275" lIns="34275" rIns="34275" wrap="square" tIns="34275"/>
          <a:lstStyle>
            <a:lvl1pPr indent="0" lvl="0" marL="0" rtl="0">
              <a:spcBef>
                <a:spcPts val="0"/>
              </a:spcBef>
              <a:buClr>
                <a:srgbClr val="000000"/>
              </a:buClr>
              <a:buSzPts val="600"/>
              <a:buFont typeface="Helvetica Neue"/>
              <a:buNone/>
              <a:defRPr b="0" sz="17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29" name="Shape 1129"/>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b="0" i="0" lang="en" sz="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Charts">
    <p:spTree>
      <p:nvGrpSpPr>
        <p:cNvPr id="1130" name="Shape 1130"/>
        <p:cNvGrpSpPr/>
        <p:nvPr/>
      </p:nvGrpSpPr>
      <p:grpSpPr>
        <a:xfrm>
          <a:off x="0" y="0"/>
          <a:ext cx="0" cy="0"/>
          <a:chOff x="0" y="0"/>
          <a:chExt cx="0" cy="0"/>
        </a:xfrm>
      </p:grpSpPr>
      <p:sp>
        <p:nvSpPr>
          <p:cNvPr id="1131" name="Shape 1131"/>
          <p:cNvSpPr/>
          <p:nvPr/>
        </p:nvSpPr>
        <p:spPr>
          <a:xfrm>
            <a:off x="0" y="0"/>
            <a:ext cx="2401200" cy="5143500"/>
          </a:xfrm>
          <a:prstGeom prst="rect">
            <a:avLst/>
          </a:prstGeom>
          <a:solidFill>
            <a:schemeClr val="accent6">
              <a:alpha val="98820"/>
            </a:schemeClr>
          </a:solidFill>
          <a:ln>
            <a:noFill/>
          </a:ln>
        </p:spPr>
        <p:txBody>
          <a:bodyPr anchorCtr="0" anchor="ctr" bIns="19050" lIns="19050" rIns="19050" wrap="square" tIns="19050">
            <a:noAutofit/>
          </a:bodyPr>
          <a:lstStyle/>
          <a:p>
            <a:pPr indent="0" lvl="0" marL="0" marR="0" rtl="0" algn="ctr">
              <a:lnSpc>
                <a:spcPct val="100000"/>
              </a:lnSpc>
              <a:spcBef>
                <a:spcPts val="0"/>
              </a:spcBef>
              <a:spcAft>
                <a:spcPts val="0"/>
              </a:spcAft>
              <a:buClr>
                <a:srgbClr val="FDFEFE"/>
              </a:buClr>
              <a:buFont typeface="Helvetica Neue"/>
              <a:buNone/>
            </a:pPr>
            <a:r>
              <a:t/>
            </a:r>
            <a:endParaRPr b="0" i="0" sz="1200" u="none" cap="none" strike="noStrike">
              <a:solidFill>
                <a:srgbClr val="FDFEFE"/>
              </a:solidFill>
              <a:latin typeface="Helvetica Neue"/>
              <a:ea typeface="Helvetica Neue"/>
              <a:cs typeface="Helvetica Neue"/>
              <a:sym typeface="Helvetica Neue"/>
            </a:endParaRPr>
          </a:p>
        </p:txBody>
      </p:sp>
      <p:sp>
        <p:nvSpPr>
          <p:cNvPr id="1132" name="Shape 1132"/>
          <p:cNvSpPr txBox="1"/>
          <p:nvPr>
            <p:ph idx="1" type="body"/>
          </p:nvPr>
        </p:nvSpPr>
        <p:spPr>
          <a:xfrm>
            <a:off x="483600" y="1392106"/>
            <a:ext cx="1443300" cy="1388400"/>
          </a:xfrm>
          <a:prstGeom prst="rect">
            <a:avLst/>
          </a:prstGeom>
          <a:noFill/>
          <a:ln>
            <a:noFill/>
          </a:ln>
        </p:spPr>
        <p:txBody>
          <a:bodyPr anchorCtr="0" anchor="t" bIns="34275" lIns="34275" rIns="34275" wrap="square" tIns="34275"/>
          <a:lstStyle>
            <a:lvl1pPr indent="-63500" lvl="0" marL="101600" rtl="0">
              <a:spcBef>
                <a:spcPts val="2000"/>
              </a:spcBef>
              <a:buClr>
                <a:srgbClr val="777777"/>
              </a:buClr>
              <a:buSzPts val="600"/>
              <a:buFont typeface="Helvetica Neue"/>
              <a:buChar char="•"/>
              <a:defRPr b="0" sz="1000">
                <a:solidFill>
                  <a:srgbClr val="777777"/>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33" name="Shape 1133"/>
          <p:cNvSpPr txBox="1"/>
          <p:nvPr>
            <p:ph idx="2" type="body"/>
          </p:nvPr>
        </p:nvSpPr>
        <p:spPr>
          <a:xfrm>
            <a:off x="474625" y="3944196"/>
            <a:ext cx="1443300" cy="721500"/>
          </a:xfrm>
          <a:prstGeom prst="rect">
            <a:avLst/>
          </a:prstGeom>
          <a:noFill/>
          <a:ln>
            <a:noFill/>
          </a:ln>
        </p:spPr>
        <p:txBody>
          <a:bodyPr anchorCtr="0" anchor="b" bIns="34275" lIns="34275" rIns="34275" wrap="square" tIns="34275"/>
          <a:lstStyle>
            <a:lvl1pPr indent="-63500" lvl="0" marL="101600" rtl="0">
              <a:lnSpc>
                <a:spcPct val="150000"/>
              </a:lnSpc>
              <a:spcBef>
                <a:spcPts val="0"/>
              </a:spcBef>
              <a:buClr>
                <a:srgbClr val="777777"/>
              </a:buClr>
              <a:buSzPts val="600"/>
              <a:buFont typeface="Helvetica Neue"/>
              <a:buChar char="•"/>
              <a:defRPr b="0" sz="800">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34" name="Shape 1134"/>
          <p:cNvSpPr txBox="1"/>
          <p:nvPr>
            <p:ph idx="3" type="body"/>
          </p:nvPr>
        </p:nvSpPr>
        <p:spPr>
          <a:xfrm>
            <a:off x="483592" y="451296"/>
            <a:ext cx="1443300" cy="181200"/>
          </a:xfrm>
          <a:prstGeom prst="rect">
            <a:avLst/>
          </a:prstGeom>
          <a:noFill/>
          <a:ln>
            <a:noFill/>
          </a:ln>
        </p:spPr>
        <p:txBody>
          <a:bodyPr anchorCtr="0" anchor="t" bIns="34275" lIns="34275" rIns="34275" wrap="square" tIns="34275"/>
          <a:lstStyle>
            <a:lvl1pPr indent="0" lvl="0" marL="0" rtl="0">
              <a:lnSpc>
                <a:spcPct val="90000"/>
              </a:lnSpc>
              <a:spcBef>
                <a:spcPts val="0"/>
              </a:spcBef>
              <a:buClr>
                <a:srgbClr val="000000"/>
              </a:buClr>
              <a:buSzPts val="600"/>
              <a:buFont typeface="Helvetica Neue"/>
              <a:buNone/>
              <a:defRPr b="0" sz="14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35" name="Shape 1135"/>
          <p:cNvSpPr txBox="1"/>
          <p:nvPr>
            <p:ph idx="4" type="body"/>
          </p:nvPr>
        </p:nvSpPr>
        <p:spPr>
          <a:xfrm>
            <a:off x="478829" y="680554"/>
            <a:ext cx="1448100" cy="148800"/>
          </a:xfrm>
          <a:prstGeom prst="rect">
            <a:avLst/>
          </a:prstGeom>
          <a:noFill/>
          <a:ln>
            <a:noFill/>
          </a:ln>
        </p:spPr>
        <p:txBody>
          <a:bodyPr anchorCtr="0" anchor="t" bIns="34275" lIns="34275" rIns="34275" wrap="square" tIns="34275"/>
          <a:lstStyle>
            <a:lvl1pPr indent="0" lvl="0" marL="0" rtl="0">
              <a:lnSpc>
                <a:spcPct val="90000"/>
              </a:lnSpc>
              <a:spcBef>
                <a:spcPts val="0"/>
              </a:spcBef>
              <a:buClr>
                <a:srgbClr val="A6A5A5"/>
              </a:buClr>
              <a:buSzPts val="600"/>
              <a:buFont typeface="Helvetica Neue"/>
              <a:buNone/>
              <a:defRPr b="0" sz="1100">
                <a:solidFill>
                  <a:srgbClr val="A6A5A5"/>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36" name="Shape 1136"/>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b="0" i="0" lang="en" sz="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Closing">
    <p:spTree>
      <p:nvGrpSpPr>
        <p:cNvPr id="1137" name="Shape 1137"/>
        <p:cNvGrpSpPr/>
        <p:nvPr/>
      </p:nvGrpSpPr>
      <p:grpSpPr>
        <a:xfrm>
          <a:off x="0" y="0"/>
          <a:ext cx="0" cy="0"/>
          <a:chOff x="0" y="0"/>
          <a:chExt cx="0" cy="0"/>
        </a:xfrm>
      </p:grpSpPr>
      <p:sp>
        <p:nvSpPr>
          <p:cNvPr id="1138" name="Shape 1138"/>
          <p:cNvSpPr txBox="1"/>
          <p:nvPr>
            <p:ph idx="1" type="body"/>
          </p:nvPr>
        </p:nvSpPr>
        <p:spPr>
          <a:xfrm>
            <a:off x="474067" y="1765359"/>
            <a:ext cx="3733800" cy="148800"/>
          </a:xfrm>
          <a:prstGeom prst="rect">
            <a:avLst/>
          </a:prstGeom>
          <a:noFill/>
          <a:ln>
            <a:noFill/>
          </a:ln>
        </p:spPr>
        <p:txBody>
          <a:bodyPr anchorCtr="0" anchor="ctr" bIns="34275" lIns="34275" rIns="34275" wrap="square" tIns="34275"/>
          <a:lstStyle>
            <a:lvl1pPr indent="0" lvl="0" marL="0" rtl="0">
              <a:spcBef>
                <a:spcPts val="0"/>
              </a:spcBef>
              <a:buClr>
                <a:srgbClr val="000000"/>
              </a:buClr>
              <a:buSzPts val="600"/>
              <a:buFont typeface="Helvetica Neue"/>
              <a:buNone/>
              <a:defRPr b="0" sz="10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39" name="Shape 1139"/>
          <p:cNvSpPr txBox="1"/>
          <p:nvPr>
            <p:ph idx="2" type="body"/>
          </p:nvPr>
        </p:nvSpPr>
        <p:spPr>
          <a:xfrm>
            <a:off x="489950" y="2184899"/>
            <a:ext cx="3711600" cy="676200"/>
          </a:xfrm>
          <a:prstGeom prst="rect">
            <a:avLst/>
          </a:prstGeom>
          <a:noFill/>
          <a:ln>
            <a:noFill/>
          </a:ln>
        </p:spPr>
        <p:txBody>
          <a:bodyPr anchorCtr="0" anchor="ctr" bIns="34275" lIns="34275" rIns="34275" wrap="square" tIns="34275"/>
          <a:lstStyle>
            <a:lvl1pPr indent="-63500" lvl="0" marL="101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1pPr>
            <a:lvl2pPr indent="-63500" lvl="1" marL="342900" rtl="0">
              <a:spcBef>
                <a:spcPts val="0"/>
              </a:spcBef>
              <a:buClr>
                <a:srgbClr val="777777"/>
              </a:buClr>
              <a:buSzPts val="600"/>
              <a:buFont typeface="Helvetica Neue"/>
              <a:buChar char="•"/>
              <a:defRPr b="0" sz="1000">
                <a:latin typeface="Helvetica Neue Light"/>
                <a:ea typeface="Helvetica Neue Light"/>
                <a:cs typeface="Helvetica Neue Light"/>
                <a:sym typeface="Helvetica Neue Light"/>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140" name="Shape 1140"/>
          <p:cNvSpPr txBox="1"/>
          <p:nvPr>
            <p:ph idx="3" type="body"/>
          </p:nvPr>
        </p:nvSpPr>
        <p:spPr>
          <a:xfrm>
            <a:off x="472480" y="1377801"/>
            <a:ext cx="3733800" cy="311400"/>
          </a:xfrm>
          <a:prstGeom prst="rect">
            <a:avLst/>
          </a:prstGeom>
          <a:noFill/>
          <a:ln>
            <a:noFill/>
          </a:ln>
        </p:spPr>
        <p:txBody>
          <a:bodyPr anchorCtr="0" anchor="t" bIns="34275" lIns="34275" rIns="34275" wrap="square" tIns="34275"/>
          <a:lstStyle>
            <a:lvl1pPr indent="0" lvl="0" marL="0" rtl="0">
              <a:spcBef>
                <a:spcPts val="0"/>
              </a:spcBef>
              <a:buClr>
                <a:srgbClr val="000000"/>
              </a:buClr>
              <a:buSzPts val="600"/>
              <a:buFont typeface="Helvetica Neue"/>
              <a:buNone/>
              <a:defRPr b="0" sz="2100">
                <a:solidFill>
                  <a:srgbClr val="000000"/>
                </a:solidFill>
                <a:latin typeface="Helvetica Neue Light"/>
                <a:ea typeface="Helvetica Neue Light"/>
                <a:cs typeface="Helvetica Neue Light"/>
                <a:sym typeface="Helvetica Neue Light"/>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pic>
        <p:nvPicPr>
          <p:cNvPr descr="UberLogoBlack.png" id="1141" name="Shape 1141"/>
          <p:cNvPicPr preferRelativeResize="0"/>
          <p:nvPr/>
        </p:nvPicPr>
        <p:blipFill rotWithShape="1">
          <a:blip r:embed="rId2">
            <a:alphaModFix/>
          </a:blip>
          <a:srcRect b="248" l="0" r="0" t="248"/>
          <a:stretch/>
        </p:blipFill>
        <p:spPr>
          <a:xfrm>
            <a:off x="478830" y="475109"/>
            <a:ext cx="480900" cy="100500"/>
          </a:xfrm>
          <a:prstGeom prst="rect">
            <a:avLst/>
          </a:prstGeom>
          <a:noFill/>
          <a:ln>
            <a:noFill/>
          </a:ln>
        </p:spPr>
      </p:pic>
      <p:sp>
        <p:nvSpPr>
          <p:cNvPr id="1142" name="Shape 1142"/>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b="0" i="0" lang="en" sz="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End Slide">
    <p:bg>
      <p:bgPr>
        <a:solidFill>
          <a:srgbClr val="000000"/>
        </a:solidFill>
      </p:bgPr>
    </p:bg>
    <p:spTree>
      <p:nvGrpSpPr>
        <p:cNvPr id="1143" name="Shape 1143"/>
        <p:cNvGrpSpPr/>
        <p:nvPr/>
      </p:nvGrpSpPr>
      <p:grpSpPr>
        <a:xfrm>
          <a:off x="0" y="0"/>
          <a:ext cx="0" cy="0"/>
          <a:chOff x="0" y="0"/>
          <a:chExt cx="0" cy="0"/>
        </a:xfrm>
      </p:grpSpPr>
      <p:pic>
        <p:nvPicPr>
          <p:cNvPr descr="UberLogoWhite.png" id="1144" name="Shape 1144"/>
          <p:cNvPicPr preferRelativeResize="0"/>
          <p:nvPr/>
        </p:nvPicPr>
        <p:blipFill rotWithShape="1">
          <a:blip r:embed="rId2">
            <a:alphaModFix/>
          </a:blip>
          <a:srcRect b="109" l="0" r="0" t="119"/>
          <a:stretch/>
        </p:blipFill>
        <p:spPr>
          <a:xfrm>
            <a:off x="3661504" y="2381181"/>
            <a:ext cx="1821000" cy="381000"/>
          </a:xfrm>
          <a:prstGeom prst="rect">
            <a:avLst/>
          </a:prstGeom>
          <a:noFill/>
          <a:ln>
            <a:noFill/>
          </a:ln>
        </p:spPr>
      </p:pic>
      <p:sp>
        <p:nvSpPr>
          <p:cNvPr id="1145" name="Shape 1145"/>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b="0" i="0" lang="en" sz="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CoverB">
    <p:spTree>
      <p:nvGrpSpPr>
        <p:cNvPr id="1147" name="Shape 1147"/>
        <p:cNvGrpSpPr/>
        <p:nvPr/>
      </p:nvGrpSpPr>
      <p:grpSpPr>
        <a:xfrm>
          <a:off x="0" y="0"/>
          <a:ext cx="0" cy="0"/>
          <a:chOff x="0" y="0"/>
          <a:chExt cx="0" cy="0"/>
        </a:xfrm>
      </p:grpSpPr>
      <p:sp>
        <p:nvSpPr>
          <p:cNvPr id="1148" name="Shape 1148"/>
          <p:cNvSpPr txBox="1"/>
          <p:nvPr>
            <p:ph idx="1" type="subTitle"/>
          </p:nvPr>
        </p:nvSpPr>
        <p:spPr>
          <a:xfrm>
            <a:off x="721959" y="1955878"/>
            <a:ext cx="3918900" cy="2190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14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descr="SHOT_D1_CAMA_15-09-03_0178_rt.jpg" id="1149" name="Shape 1149"/>
          <p:cNvPicPr preferRelativeResize="0"/>
          <p:nvPr/>
        </p:nvPicPr>
        <p:blipFill rotWithShape="1">
          <a:blip r:embed="rId2">
            <a:alphaModFix/>
          </a:blip>
          <a:srcRect b="15334" l="39250" r="29142" t="19271"/>
          <a:stretch/>
        </p:blipFill>
        <p:spPr>
          <a:xfrm>
            <a:off x="5401759" y="37"/>
            <a:ext cx="3729000" cy="5143500"/>
          </a:xfrm>
          <a:prstGeom prst="rect">
            <a:avLst/>
          </a:prstGeom>
          <a:noFill/>
          <a:ln>
            <a:noFill/>
          </a:ln>
        </p:spPr>
      </p:pic>
      <p:pic>
        <p:nvPicPr>
          <p:cNvPr id="1150" name="Shape 1150"/>
          <p:cNvPicPr preferRelativeResize="0"/>
          <p:nvPr/>
        </p:nvPicPr>
        <p:blipFill rotWithShape="1">
          <a:blip r:embed="rId3">
            <a:alphaModFix/>
          </a:blip>
          <a:srcRect b="0" l="0" r="0" t="0"/>
          <a:stretch/>
        </p:blipFill>
        <p:spPr>
          <a:xfrm>
            <a:off x="4820592" y="3462419"/>
            <a:ext cx="1182600" cy="1182600"/>
          </a:xfrm>
          <a:prstGeom prst="rect">
            <a:avLst/>
          </a:prstGeom>
          <a:noFill/>
          <a:ln>
            <a:noFill/>
          </a:ln>
        </p:spPr>
      </p:pic>
      <p:pic>
        <p:nvPicPr>
          <p:cNvPr descr="Aqua_Preso-01.png" id="1151" name="Shape 1151"/>
          <p:cNvPicPr preferRelativeResize="0"/>
          <p:nvPr/>
        </p:nvPicPr>
        <p:blipFill rotWithShape="1">
          <a:blip r:embed="rId4">
            <a:alphaModFix/>
          </a:blip>
          <a:srcRect b="0" l="0" r="10" t="0"/>
          <a:stretch/>
        </p:blipFill>
        <p:spPr>
          <a:xfrm>
            <a:off x="8408789" y="-10009"/>
            <a:ext cx="735300" cy="5153400"/>
          </a:xfrm>
          <a:prstGeom prst="rect">
            <a:avLst/>
          </a:prstGeom>
          <a:noFill/>
          <a:ln>
            <a:noFill/>
          </a:ln>
        </p:spPr>
      </p:pic>
      <p:sp>
        <p:nvSpPr>
          <p:cNvPr id="1152" name="Shape 1152"/>
          <p:cNvSpPr txBox="1"/>
          <p:nvPr>
            <p:ph type="title"/>
          </p:nvPr>
        </p:nvSpPr>
        <p:spPr>
          <a:xfrm>
            <a:off x="700556" y="971503"/>
            <a:ext cx="3729000" cy="984300"/>
          </a:xfrm>
          <a:prstGeom prst="rect">
            <a:avLst/>
          </a:prstGeom>
          <a:noFill/>
          <a:ln>
            <a:noFill/>
          </a:ln>
        </p:spPr>
        <p:txBody>
          <a:bodyPr anchorCtr="0" anchor="t" bIns="34275" lIns="34275" rIns="34275" wrap="square" tIns="34275"/>
          <a:lstStyle>
            <a:lvl1pPr indent="0" lvl="0" marL="0" marR="0" rtl="0" algn="l">
              <a:lnSpc>
                <a:spcPct val="90000"/>
              </a:lnSpc>
              <a:spcBef>
                <a:spcPts val="0"/>
              </a:spcBef>
              <a:spcAft>
                <a:spcPts val="0"/>
              </a:spcAft>
              <a:buNone/>
              <a:defRPr sz="29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153" name="Shape 1153"/>
          <p:cNvSpPr txBox="1"/>
          <p:nvPr>
            <p:ph idx="2" type="subTitle"/>
          </p:nvPr>
        </p:nvSpPr>
        <p:spPr>
          <a:xfrm>
            <a:off x="710175" y="4421578"/>
            <a:ext cx="2228700" cy="285900"/>
          </a:xfrm>
          <a:prstGeom prst="rect">
            <a:avLst/>
          </a:prstGeom>
          <a:noFill/>
          <a:ln>
            <a:noFill/>
          </a:ln>
        </p:spPr>
        <p:txBody>
          <a:bodyPr anchorCtr="0" anchor="b" bIns="34275" lIns="34275" rIns="34275" wrap="square" tIns="34275"/>
          <a:lstStyle>
            <a:lvl1pPr indent="0" lvl="0" marL="0" marR="0" rtl="0" algn="l">
              <a:lnSpc>
                <a:spcPct val="10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Segue">
    <p:bg>
      <p:bgPr>
        <a:solidFill>
          <a:srgbClr val="F1F1F1"/>
        </a:solidFill>
      </p:bgPr>
    </p:bg>
    <p:spTree>
      <p:nvGrpSpPr>
        <p:cNvPr id="1154" name="Shape 1154"/>
        <p:cNvGrpSpPr/>
        <p:nvPr/>
      </p:nvGrpSpPr>
      <p:grpSpPr>
        <a:xfrm>
          <a:off x="0" y="0"/>
          <a:ext cx="0" cy="0"/>
          <a:chOff x="0" y="0"/>
          <a:chExt cx="0" cy="0"/>
        </a:xfrm>
      </p:grpSpPr>
      <p:sp>
        <p:nvSpPr>
          <p:cNvPr id="1155" name="Shape 1155"/>
          <p:cNvSpPr txBox="1"/>
          <p:nvPr>
            <p:ph idx="1" type="subTitle"/>
          </p:nvPr>
        </p:nvSpPr>
        <p:spPr>
          <a:xfrm>
            <a:off x="914088" y="4487403"/>
            <a:ext cx="5984100" cy="2382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b="1" sz="1500">
                <a:solidFill>
                  <a:srgbClr val="FFFFFF"/>
                </a:solidFill>
                <a:latin typeface="Helvetica Neue"/>
                <a:ea typeface="Helvetica Neue"/>
                <a:cs typeface="Helvetica Neue"/>
                <a:sym typeface="Helvetica Neue"/>
              </a:defRPr>
            </a:lvl1pPr>
            <a:lvl2pPr lvl="1" rtl="0">
              <a:spcBef>
                <a:spcPts val="0"/>
              </a:spcBef>
              <a:buNone/>
              <a:defRPr b="1" sz="500">
                <a:solidFill>
                  <a:srgbClr val="FFFFFF"/>
                </a:solidFill>
              </a:defRPr>
            </a:lvl2pPr>
            <a:lvl3pPr lvl="2" rtl="0">
              <a:spcBef>
                <a:spcPts val="0"/>
              </a:spcBef>
              <a:buNone/>
              <a:defRPr b="1" sz="500">
                <a:solidFill>
                  <a:srgbClr val="FFFFFF"/>
                </a:solidFill>
              </a:defRPr>
            </a:lvl3pPr>
            <a:lvl4pPr lvl="3" rtl="0">
              <a:spcBef>
                <a:spcPts val="0"/>
              </a:spcBef>
              <a:buNone/>
              <a:defRPr b="1" sz="500">
                <a:solidFill>
                  <a:srgbClr val="FFFFFF"/>
                </a:solidFill>
              </a:defRPr>
            </a:lvl4pPr>
            <a:lvl5pPr lvl="4" rtl="0">
              <a:spcBef>
                <a:spcPts val="0"/>
              </a:spcBef>
              <a:buNone/>
              <a:defRPr b="1" sz="500">
                <a:solidFill>
                  <a:srgbClr val="FFFFFF"/>
                </a:solidFill>
              </a:defRPr>
            </a:lvl5pPr>
            <a:lvl6pPr lvl="5" rtl="0">
              <a:spcBef>
                <a:spcPts val="0"/>
              </a:spcBef>
              <a:buNone/>
              <a:defRPr b="1" sz="500">
                <a:solidFill>
                  <a:srgbClr val="FFFFFF"/>
                </a:solidFill>
              </a:defRPr>
            </a:lvl6pPr>
            <a:lvl7pPr lvl="6" rtl="0">
              <a:spcBef>
                <a:spcPts val="0"/>
              </a:spcBef>
              <a:buNone/>
              <a:defRPr b="1" sz="500">
                <a:solidFill>
                  <a:srgbClr val="FFFFFF"/>
                </a:solidFill>
              </a:defRPr>
            </a:lvl7pPr>
            <a:lvl8pPr lvl="7" rtl="0">
              <a:spcBef>
                <a:spcPts val="0"/>
              </a:spcBef>
              <a:buNone/>
              <a:defRPr b="1" sz="500">
                <a:solidFill>
                  <a:srgbClr val="FFFFFF"/>
                </a:solidFill>
              </a:defRPr>
            </a:lvl8pPr>
            <a:lvl9pPr lvl="8" rtl="0">
              <a:spcBef>
                <a:spcPts val="0"/>
              </a:spcBef>
              <a:buNone/>
              <a:defRPr b="1" sz="500">
                <a:solidFill>
                  <a:srgbClr val="FFFFFF"/>
                </a:solidFill>
              </a:defRPr>
            </a:lvl9pPr>
          </a:lstStyle>
          <a:p/>
        </p:txBody>
      </p:sp>
      <p:sp>
        <p:nvSpPr>
          <p:cNvPr id="1156" name="Shape 1156"/>
          <p:cNvSpPr txBox="1"/>
          <p:nvPr>
            <p:ph type="title"/>
          </p:nvPr>
        </p:nvSpPr>
        <p:spPr>
          <a:xfrm>
            <a:off x="883744" y="2154966"/>
            <a:ext cx="6031500" cy="5847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30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 Image">
    <p:spTree>
      <p:nvGrpSpPr>
        <p:cNvPr id="1157" name="Shape 1157"/>
        <p:cNvGrpSpPr/>
        <p:nvPr/>
      </p:nvGrpSpPr>
      <p:grpSpPr>
        <a:xfrm>
          <a:off x="0" y="0"/>
          <a:ext cx="0" cy="0"/>
          <a:chOff x="0" y="0"/>
          <a:chExt cx="0" cy="0"/>
        </a:xfrm>
      </p:grpSpPr>
      <p:sp>
        <p:nvSpPr>
          <p:cNvPr id="1158" name="Shape 1158"/>
          <p:cNvSpPr txBox="1"/>
          <p:nvPr>
            <p:ph type="title"/>
          </p:nvPr>
        </p:nvSpPr>
        <p:spPr>
          <a:xfrm>
            <a:off x="874603" y="437138"/>
            <a:ext cx="51270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pic>
        <p:nvPicPr>
          <p:cNvPr id="1159" name="Shape 1159"/>
          <p:cNvPicPr preferRelativeResize="0"/>
          <p:nvPr/>
        </p:nvPicPr>
        <p:blipFill rotWithShape="1">
          <a:blip r:embed="rId2">
            <a:alphaModFix/>
          </a:blip>
          <a:srcRect b="0" l="10351" r="38856" t="0"/>
          <a:stretch/>
        </p:blipFill>
        <p:spPr>
          <a:xfrm>
            <a:off x="5227290" y="1279"/>
            <a:ext cx="3916800" cy="5140800"/>
          </a:xfrm>
          <a:prstGeom prst="rect">
            <a:avLst/>
          </a:prstGeom>
          <a:noFill/>
          <a:ln>
            <a:noFill/>
          </a:ln>
        </p:spPr>
      </p:pic>
      <p:sp>
        <p:nvSpPr>
          <p:cNvPr id="1160" name="Shape 1160"/>
          <p:cNvSpPr txBox="1"/>
          <p:nvPr>
            <p:ph idx="1" type="subTitle"/>
          </p:nvPr>
        </p:nvSpPr>
        <p:spPr>
          <a:xfrm>
            <a:off x="883744" y="889144"/>
            <a:ext cx="35652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161" name="Shape 1161"/>
          <p:cNvSpPr txBox="1"/>
          <p:nvPr>
            <p:ph idx="2" type="subTitle"/>
          </p:nvPr>
        </p:nvSpPr>
        <p:spPr>
          <a:xfrm>
            <a:off x="883744" y="1629384"/>
            <a:ext cx="36105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wrap="square" tIns="91425"/>
          <a:lstStyle>
            <a:lvl1pPr lvl="0">
              <a:spcBef>
                <a:spcPts val="0"/>
              </a:spcBef>
              <a:buSzPts val="4800"/>
              <a:buNone/>
              <a:defRPr sz="4800"/>
            </a:lvl1pPr>
            <a:lvl2pPr lvl="1">
              <a:spcBef>
                <a:spcPts val="0"/>
              </a:spcBef>
              <a:buSzPts val="4800"/>
              <a:buNone/>
              <a:defRPr sz="4800"/>
            </a:lvl2pPr>
            <a:lvl3pPr lvl="2">
              <a:spcBef>
                <a:spcPts val="0"/>
              </a:spcBef>
              <a:buSzPts val="4800"/>
              <a:buNone/>
              <a:defRPr sz="4800"/>
            </a:lvl3pPr>
            <a:lvl4pPr lvl="3">
              <a:spcBef>
                <a:spcPts val="0"/>
              </a:spcBef>
              <a:buSzPts val="4800"/>
              <a:buNone/>
              <a:defRPr sz="4800"/>
            </a:lvl4pPr>
            <a:lvl5pPr lvl="4">
              <a:spcBef>
                <a:spcPts val="0"/>
              </a:spcBef>
              <a:buSzPts val="4800"/>
              <a:buNone/>
              <a:defRPr sz="4800"/>
            </a:lvl5pPr>
            <a:lvl6pPr lvl="5">
              <a:spcBef>
                <a:spcPts val="0"/>
              </a:spcBef>
              <a:buSzPts val="4800"/>
              <a:buNone/>
              <a:defRPr sz="4800"/>
            </a:lvl6pPr>
            <a:lvl7pPr lvl="6">
              <a:spcBef>
                <a:spcPts val="0"/>
              </a:spcBef>
              <a:buSzPts val="4800"/>
              <a:buNone/>
              <a:defRPr sz="4800"/>
            </a:lvl7pPr>
            <a:lvl8pPr lvl="7">
              <a:spcBef>
                <a:spcPts val="0"/>
              </a:spcBef>
              <a:buSzPts val="4800"/>
              <a:buNone/>
              <a:defRPr sz="4800"/>
            </a:lvl8pPr>
            <a:lvl9pPr lvl="8">
              <a:spcBef>
                <a:spcPts val="0"/>
              </a:spcBef>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
    <p:spTree>
      <p:nvGrpSpPr>
        <p:cNvPr id="1162" name="Shape 1162"/>
        <p:cNvGrpSpPr/>
        <p:nvPr/>
      </p:nvGrpSpPr>
      <p:grpSpPr>
        <a:xfrm>
          <a:off x="0" y="0"/>
          <a:ext cx="0" cy="0"/>
          <a:chOff x="0" y="0"/>
          <a:chExt cx="0" cy="0"/>
        </a:xfrm>
      </p:grpSpPr>
      <p:sp>
        <p:nvSpPr>
          <p:cNvPr id="1163" name="Shape 1163"/>
          <p:cNvSpPr txBox="1"/>
          <p:nvPr>
            <p:ph type="title"/>
          </p:nvPr>
        </p:nvSpPr>
        <p:spPr>
          <a:xfrm>
            <a:off x="874603" y="437138"/>
            <a:ext cx="51270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164" name="Shape 1164"/>
          <p:cNvSpPr txBox="1"/>
          <p:nvPr>
            <p:ph idx="1" type="subTitle"/>
          </p:nvPr>
        </p:nvSpPr>
        <p:spPr>
          <a:xfrm>
            <a:off x="883744" y="889144"/>
            <a:ext cx="35652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165" name="Shape 1165"/>
          <p:cNvSpPr txBox="1"/>
          <p:nvPr>
            <p:ph idx="2" type="subTitle"/>
          </p:nvPr>
        </p:nvSpPr>
        <p:spPr>
          <a:xfrm>
            <a:off x="883744" y="1629384"/>
            <a:ext cx="36105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p:spTree>
      <p:nvGrpSpPr>
        <p:cNvPr id="1166" name="Shape 1166"/>
        <p:cNvGrpSpPr/>
        <p:nvPr/>
      </p:nvGrpSpPr>
      <p:grpSpPr>
        <a:xfrm>
          <a:off x="0" y="0"/>
          <a:ext cx="0" cy="0"/>
          <a:chOff x="0" y="0"/>
          <a:chExt cx="0" cy="0"/>
        </a:xfrm>
      </p:grpSpPr>
      <p:sp>
        <p:nvSpPr>
          <p:cNvPr id="1167" name="Shape 1167"/>
          <p:cNvSpPr txBox="1"/>
          <p:nvPr>
            <p:ph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168" name="Shape 1168"/>
          <p:cNvSpPr txBox="1"/>
          <p:nvPr>
            <p:ph idx="1"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169" name="Shape 1169"/>
          <p:cNvSpPr txBox="1"/>
          <p:nvPr>
            <p:ph idx="2" type="subTitle"/>
          </p:nvPr>
        </p:nvSpPr>
        <p:spPr>
          <a:xfrm>
            <a:off x="883744" y="1629384"/>
            <a:ext cx="36105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1">
    <p:spTree>
      <p:nvGrpSpPr>
        <p:cNvPr id="1170" name="Shape 1170"/>
        <p:cNvGrpSpPr/>
        <p:nvPr/>
      </p:nvGrpSpPr>
      <p:grpSpPr>
        <a:xfrm>
          <a:off x="0" y="0"/>
          <a:ext cx="0" cy="0"/>
          <a:chOff x="0" y="0"/>
          <a:chExt cx="0" cy="0"/>
        </a:xfrm>
      </p:grpSpPr>
      <p:sp>
        <p:nvSpPr>
          <p:cNvPr id="1171" name="Shape 1171"/>
          <p:cNvSpPr txBox="1"/>
          <p:nvPr>
            <p:ph idx="1" type="subTitle"/>
          </p:nvPr>
        </p:nvSpPr>
        <p:spPr>
          <a:xfrm>
            <a:off x="883744" y="1629384"/>
            <a:ext cx="34596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172" name="Shape 1172"/>
          <p:cNvSpPr txBox="1"/>
          <p:nvPr>
            <p:ph idx="2" type="subTitle"/>
          </p:nvPr>
        </p:nvSpPr>
        <p:spPr>
          <a:xfrm>
            <a:off x="4741266" y="1629384"/>
            <a:ext cx="34827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173" name="Shape 1173"/>
          <p:cNvSpPr txBox="1"/>
          <p:nvPr>
            <p:ph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174" name="Shape 1174"/>
          <p:cNvSpPr txBox="1"/>
          <p:nvPr>
            <p:ph idx="3"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arge Quote White ">
    <p:spTree>
      <p:nvGrpSpPr>
        <p:cNvPr id="1175" name="Shape 1175"/>
        <p:cNvGrpSpPr/>
        <p:nvPr/>
      </p:nvGrpSpPr>
      <p:grpSpPr>
        <a:xfrm>
          <a:off x="0" y="0"/>
          <a:ext cx="0" cy="0"/>
          <a:chOff x="0" y="0"/>
          <a:chExt cx="0" cy="0"/>
        </a:xfrm>
      </p:grpSpPr>
      <p:sp>
        <p:nvSpPr>
          <p:cNvPr id="1176" name="Shape 1176"/>
          <p:cNvSpPr txBox="1"/>
          <p:nvPr>
            <p:ph type="title"/>
          </p:nvPr>
        </p:nvSpPr>
        <p:spPr>
          <a:xfrm>
            <a:off x="687478" y="1362909"/>
            <a:ext cx="6743400" cy="1699200"/>
          </a:xfrm>
          <a:prstGeom prst="rect">
            <a:avLst/>
          </a:prstGeom>
          <a:noFill/>
          <a:ln>
            <a:noFill/>
          </a:ln>
        </p:spPr>
        <p:txBody>
          <a:bodyPr anchorCtr="0" anchor="t" bIns="34275" lIns="34275" rIns="34275" wrap="square" tIns="34275"/>
          <a:lstStyle>
            <a:lvl1pPr indent="-152400" lvl="0" marL="152400" marR="0" rtl="0" algn="l">
              <a:lnSpc>
                <a:spcPct val="110000"/>
              </a:lnSpc>
              <a:spcBef>
                <a:spcPts val="0"/>
              </a:spcBef>
              <a:spcAft>
                <a:spcPts val="0"/>
              </a:spcAft>
              <a:buNone/>
              <a:defRPr sz="38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177" name="Shape 1177"/>
          <p:cNvSpPr txBox="1"/>
          <p:nvPr>
            <p:ph idx="1" type="subTitle"/>
          </p:nvPr>
        </p:nvSpPr>
        <p:spPr>
          <a:xfrm>
            <a:off x="887250" y="3529800"/>
            <a:ext cx="3544200" cy="310500"/>
          </a:xfrm>
          <a:prstGeom prst="rect">
            <a:avLst/>
          </a:prstGeom>
          <a:noFill/>
          <a:ln>
            <a:noFill/>
          </a:ln>
        </p:spPr>
        <p:txBody>
          <a:bodyPr anchorCtr="0" anchor="ctr" bIns="34275" lIns="34275" rIns="34275" wrap="square" tIns="34275"/>
          <a:lstStyle>
            <a:lvl1pPr indent="0" lvl="0" marL="0" marR="0" rtl="0" algn="l">
              <a:lnSpc>
                <a:spcPct val="100000"/>
              </a:lnSpc>
              <a:spcBef>
                <a:spcPts val="0"/>
              </a:spcBef>
              <a:spcAft>
                <a:spcPts val="0"/>
              </a:spcAft>
              <a:buNone/>
              <a:defRPr b="1" sz="12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Quote A">
    <p:spTree>
      <p:nvGrpSpPr>
        <p:cNvPr id="1178" name="Shape 1178"/>
        <p:cNvGrpSpPr/>
        <p:nvPr/>
      </p:nvGrpSpPr>
      <p:grpSpPr>
        <a:xfrm>
          <a:off x="0" y="0"/>
          <a:ext cx="0" cy="0"/>
          <a:chOff x="0" y="0"/>
          <a:chExt cx="0" cy="0"/>
        </a:xfrm>
      </p:grpSpPr>
      <p:sp>
        <p:nvSpPr>
          <p:cNvPr id="1179" name="Shape 1179"/>
          <p:cNvSpPr txBox="1"/>
          <p:nvPr>
            <p:ph idx="1" type="subTitle"/>
          </p:nvPr>
        </p:nvSpPr>
        <p:spPr>
          <a:xfrm>
            <a:off x="4628766" y="3683925"/>
            <a:ext cx="3544200" cy="31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b="1" sz="12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180" name="Shape 1180"/>
          <p:cNvSpPr txBox="1"/>
          <p:nvPr>
            <p:ph type="title"/>
          </p:nvPr>
        </p:nvSpPr>
        <p:spPr>
          <a:xfrm>
            <a:off x="4529709" y="1284797"/>
            <a:ext cx="3735600" cy="1948800"/>
          </a:xfrm>
          <a:prstGeom prst="rect">
            <a:avLst/>
          </a:prstGeom>
          <a:noFill/>
          <a:ln>
            <a:noFill/>
          </a:ln>
        </p:spPr>
        <p:txBody>
          <a:bodyPr anchorCtr="0" anchor="t" bIns="34275" lIns="34275" rIns="34275" wrap="square" tIns="34275"/>
          <a:lstStyle>
            <a:lvl1pPr indent="-88900" lvl="0" marL="88900" marR="0" rtl="0" algn="l">
              <a:lnSpc>
                <a:spcPct val="125000"/>
              </a:lnSpc>
              <a:spcBef>
                <a:spcPts val="0"/>
              </a:spcBef>
              <a:spcAft>
                <a:spcPts val="0"/>
              </a:spcAft>
              <a:buNone/>
              <a:defRPr sz="2200">
                <a:latin typeface="Helvetica Neue"/>
                <a:ea typeface="Helvetica Neue"/>
                <a:cs typeface="Helvetica Neue"/>
                <a:sym typeface="Helvetica Neue"/>
              </a:defRPr>
            </a:lvl1pPr>
            <a:lvl2pPr lvl="1" rtl="0">
              <a:lnSpc>
                <a:spcPct val="125000"/>
              </a:lnSpc>
              <a:spcBef>
                <a:spcPts val="0"/>
              </a:spcBef>
              <a:buNone/>
              <a:defRPr sz="2200"/>
            </a:lvl2pPr>
            <a:lvl3pPr lvl="2" rtl="0">
              <a:lnSpc>
                <a:spcPct val="125000"/>
              </a:lnSpc>
              <a:spcBef>
                <a:spcPts val="0"/>
              </a:spcBef>
              <a:buNone/>
              <a:defRPr sz="2200"/>
            </a:lvl3pPr>
            <a:lvl4pPr lvl="3" rtl="0">
              <a:lnSpc>
                <a:spcPct val="125000"/>
              </a:lnSpc>
              <a:spcBef>
                <a:spcPts val="0"/>
              </a:spcBef>
              <a:buNone/>
              <a:defRPr sz="2200"/>
            </a:lvl4pPr>
            <a:lvl5pPr lvl="4" rtl="0">
              <a:lnSpc>
                <a:spcPct val="125000"/>
              </a:lnSpc>
              <a:spcBef>
                <a:spcPts val="0"/>
              </a:spcBef>
              <a:buNone/>
              <a:defRPr sz="2200"/>
            </a:lvl5pPr>
            <a:lvl6pPr lvl="5" rtl="0">
              <a:lnSpc>
                <a:spcPct val="125000"/>
              </a:lnSpc>
              <a:spcBef>
                <a:spcPts val="0"/>
              </a:spcBef>
              <a:buNone/>
              <a:defRPr sz="2200"/>
            </a:lvl6pPr>
            <a:lvl7pPr lvl="6" rtl="0">
              <a:lnSpc>
                <a:spcPct val="125000"/>
              </a:lnSpc>
              <a:spcBef>
                <a:spcPts val="0"/>
              </a:spcBef>
              <a:buNone/>
              <a:defRPr sz="2200"/>
            </a:lvl7pPr>
            <a:lvl8pPr lvl="7" rtl="0">
              <a:lnSpc>
                <a:spcPct val="125000"/>
              </a:lnSpc>
              <a:spcBef>
                <a:spcPts val="0"/>
              </a:spcBef>
              <a:buNone/>
              <a:defRPr sz="2200"/>
            </a:lvl8pPr>
            <a:lvl9pPr lvl="8" rtl="0">
              <a:lnSpc>
                <a:spcPct val="125000"/>
              </a:lnSpc>
              <a:spcBef>
                <a:spcPts val="0"/>
              </a:spcBef>
              <a:buNone/>
              <a:defRPr sz="2200"/>
            </a:lvl9pPr>
          </a:lstStyle>
          <a:p/>
        </p:txBody>
      </p:sp>
      <p:pic>
        <p:nvPicPr>
          <p:cNvPr id="1181" name="Shape 1181"/>
          <p:cNvPicPr preferRelativeResize="0"/>
          <p:nvPr/>
        </p:nvPicPr>
        <p:blipFill rotWithShape="1">
          <a:blip r:embed="rId2">
            <a:alphaModFix/>
          </a:blip>
          <a:srcRect b="0" l="11638" r="11638" t="0"/>
          <a:stretch/>
        </p:blipFill>
        <p:spPr>
          <a:xfrm>
            <a:off x="0" y="1279"/>
            <a:ext cx="3735600" cy="51408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 Column">
    <p:spTree>
      <p:nvGrpSpPr>
        <p:cNvPr id="1182" name="Shape 1182"/>
        <p:cNvGrpSpPr/>
        <p:nvPr/>
      </p:nvGrpSpPr>
      <p:grpSpPr>
        <a:xfrm>
          <a:off x="0" y="0"/>
          <a:ext cx="0" cy="0"/>
          <a:chOff x="0" y="0"/>
          <a:chExt cx="0" cy="0"/>
        </a:xfrm>
      </p:grpSpPr>
      <p:sp>
        <p:nvSpPr>
          <p:cNvPr id="1183" name="Shape 1183"/>
          <p:cNvSpPr txBox="1"/>
          <p:nvPr>
            <p:ph type="title"/>
          </p:nvPr>
        </p:nvSpPr>
        <p:spPr>
          <a:xfrm>
            <a:off x="888759" y="3103059"/>
            <a:ext cx="1569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184" name="Shape 1184"/>
          <p:cNvPicPr preferRelativeResize="0"/>
          <p:nvPr/>
        </p:nvPicPr>
        <p:blipFill rotWithShape="1">
          <a:blip r:embed="rId2">
            <a:alphaModFix/>
          </a:blip>
          <a:srcRect b="0" l="0" r="0" t="0"/>
          <a:stretch/>
        </p:blipFill>
        <p:spPr>
          <a:xfrm>
            <a:off x="2847722" y="1693840"/>
            <a:ext cx="1495500" cy="1171500"/>
          </a:xfrm>
          <a:prstGeom prst="rect">
            <a:avLst/>
          </a:prstGeom>
          <a:noFill/>
          <a:ln>
            <a:noFill/>
          </a:ln>
        </p:spPr>
      </p:pic>
      <p:pic>
        <p:nvPicPr>
          <p:cNvPr id="1185" name="Shape 1185"/>
          <p:cNvPicPr preferRelativeResize="0"/>
          <p:nvPr/>
        </p:nvPicPr>
        <p:blipFill rotWithShape="1">
          <a:blip r:embed="rId2">
            <a:alphaModFix/>
          </a:blip>
          <a:srcRect b="0" l="0" r="0" t="0"/>
          <a:stretch/>
        </p:blipFill>
        <p:spPr>
          <a:xfrm>
            <a:off x="925599" y="1693840"/>
            <a:ext cx="1495500" cy="1171500"/>
          </a:xfrm>
          <a:prstGeom prst="rect">
            <a:avLst/>
          </a:prstGeom>
          <a:noFill/>
          <a:ln>
            <a:noFill/>
          </a:ln>
        </p:spPr>
      </p:pic>
      <p:pic>
        <p:nvPicPr>
          <p:cNvPr id="1186" name="Shape 1186"/>
          <p:cNvPicPr preferRelativeResize="0"/>
          <p:nvPr/>
        </p:nvPicPr>
        <p:blipFill rotWithShape="1">
          <a:blip r:embed="rId2">
            <a:alphaModFix/>
          </a:blip>
          <a:srcRect b="0" l="0" r="0" t="0"/>
          <a:stretch/>
        </p:blipFill>
        <p:spPr>
          <a:xfrm>
            <a:off x="4788117" y="1693840"/>
            <a:ext cx="1495500" cy="1171500"/>
          </a:xfrm>
          <a:prstGeom prst="rect">
            <a:avLst/>
          </a:prstGeom>
          <a:noFill/>
          <a:ln>
            <a:noFill/>
          </a:ln>
        </p:spPr>
      </p:pic>
      <p:pic>
        <p:nvPicPr>
          <p:cNvPr id="1187" name="Shape 1187"/>
          <p:cNvPicPr preferRelativeResize="0"/>
          <p:nvPr/>
        </p:nvPicPr>
        <p:blipFill rotWithShape="1">
          <a:blip r:embed="rId2">
            <a:alphaModFix/>
          </a:blip>
          <a:srcRect b="0" l="0" r="0" t="0"/>
          <a:stretch/>
        </p:blipFill>
        <p:spPr>
          <a:xfrm>
            <a:off x="6728507" y="1693840"/>
            <a:ext cx="1495500" cy="1171500"/>
          </a:xfrm>
          <a:prstGeom prst="rect">
            <a:avLst/>
          </a:prstGeom>
          <a:noFill/>
          <a:ln>
            <a:noFill/>
          </a:ln>
        </p:spPr>
      </p:pic>
      <p:sp>
        <p:nvSpPr>
          <p:cNvPr id="1188" name="Shape 1188"/>
          <p:cNvSpPr txBox="1"/>
          <p:nvPr>
            <p:ph idx="2" type="title"/>
          </p:nvPr>
        </p:nvSpPr>
        <p:spPr>
          <a:xfrm>
            <a:off x="2810878" y="3103059"/>
            <a:ext cx="1569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189" name="Shape 1189"/>
          <p:cNvSpPr txBox="1"/>
          <p:nvPr>
            <p:ph idx="3" type="title"/>
          </p:nvPr>
        </p:nvSpPr>
        <p:spPr>
          <a:xfrm>
            <a:off x="4751264" y="3103059"/>
            <a:ext cx="1569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190" name="Shape 1190"/>
          <p:cNvSpPr txBox="1"/>
          <p:nvPr>
            <p:ph idx="4" type="title"/>
          </p:nvPr>
        </p:nvSpPr>
        <p:spPr>
          <a:xfrm>
            <a:off x="6691655" y="3103059"/>
            <a:ext cx="1569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191" name="Shape 1191"/>
          <p:cNvSpPr txBox="1"/>
          <p:nvPr>
            <p:ph idx="1" type="subTitle"/>
          </p:nvPr>
        </p:nvSpPr>
        <p:spPr>
          <a:xfrm>
            <a:off x="888759" y="3395981"/>
            <a:ext cx="15324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192" name="Shape 1192"/>
          <p:cNvSpPr txBox="1"/>
          <p:nvPr>
            <p:ph idx="5" type="subTitle"/>
          </p:nvPr>
        </p:nvSpPr>
        <p:spPr>
          <a:xfrm>
            <a:off x="2800753" y="3395981"/>
            <a:ext cx="15324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193" name="Shape 1193"/>
          <p:cNvSpPr txBox="1"/>
          <p:nvPr>
            <p:ph idx="6" type="subTitle"/>
          </p:nvPr>
        </p:nvSpPr>
        <p:spPr>
          <a:xfrm>
            <a:off x="4741322" y="3395981"/>
            <a:ext cx="15324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194" name="Shape 1194"/>
          <p:cNvSpPr txBox="1"/>
          <p:nvPr>
            <p:ph idx="7" type="subTitle"/>
          </p:nvPr>
        </p:nvSpPr>
        <p:spPr>
          <a:xfrm>
            <a:off x="6691659" y="3395981"/>
            <a:ext cx="15324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195" name="Shape 1195"/>
          <p:cNvSpPr txBox="1"/>
          <p:nvPr>
            <p:ph idx="8"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196" name="Shape 1196"/>
          <p:cNvSpPr txBox="1"/>
          <p:nvPr>
            <p:ph idx="9"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 Column 2">
    <p:spTree>
      <p:nvGrpSpPr>
        <p:cNvPr id="1197" name="Shape 1197"/>
        <p:cNvGrpSpPr/>
        <p:nvPr/>
      </p:nvGrpSpPr>
      <p:grpSpPr>
        <a:xfrm>
          <a:off x="0" y="0"/>
          <a:ext cx="0" cy="0"/>
          <a:chOff x="0" y="0"/>
          <a:chExt cx="0" cy="0"/>
        </a:xfrm>
      </p:grpSpPr>
      <p:pic>
        <p:nvPicPr>
          <p:cNvPr id="1198" name="Shape 1198"/>
          <p:cNvPicPr preferRelativeResize="0"/>
          <p:nvPr/>
        </p:nvPicPr>
        <p:blipFill rotWithShape="1">
          <a:blip r:embed="rId2">
            <a:alphaModFix/>
          </a:blip>
          <a:srcRect b="17050" l="0" r="0" t="17043"/>
          <a:stretch/>
        </p:blipFill>
        <p:spPr>
          <a:xfrm>
            <a:off x="4788113" y="1693781"/>
            <a:ext cx="3407400" cy="1171500"/>
          </a:xfrm>
          <a:prstGeom prst="rect">
            <a:avLst/>
          </a:prstGeom>
          <a:noFill/>
          <a:ln>
            <a:noFill/>
          </a:ln>
        </p:spPr>
      </p:pic>
      <p:sp>
        <p:nvSpPr>
          <p:cNvPr id="1199" name="Shape 1199"/>
          <p:cNvSpPr txBox="1"/>
          <p:nvPr>
            <p:ph type="title"/>
          </p:nvPr>
        </p:nvSpPr>
        <p:spPr>
          <a:xfrm>
            <a:off x="888759" y="3103059"/>
            <a:ext cx="3444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00" name="Shape 1200"/>
          <p:cNvSpPr txBox="1"/>
          <p:nvPr>
            <p:ph idx="2" type="title"/>
          </p:nvPr>
        </p:nvSpPr>
        <p:spPr>
          <a:xfrm>
            <a:off x="4751274" y="3103059"/>
            <a:ext cx="34443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01" name="Shape 1201"/>
          <p:cNvSpPr txBox="1"/>
          <p:nvPr>
            <p:ph idx="1" type="subTitle"/>
          </p:nvPr>
        </p:nvSpPr>
        <p:spPr>
          <a:xfrm>
            <a:off x="888759" y="3395981"/>
            <a:ext cx="34443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02" name="Shape 1202"/>
          <p:cNvSpPr txBox="1"/>
          <p:nvPr>
            <p:ph idx="3" type="subTitle"/>
          </p:nvPr>
        </p:nvSpPr>
        <p:spPr>
          <a:xfrm>
            <a:off x="4741322" y="3395981"/>
            <a:ext cx="34542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03" name="Shape 1203"/>
          <p:cNvSpPr txBox="1"/>
          <p:nvPr>
            <p:ph idx="4"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204" name="Shape 1204"/>
          <p:cNvSpPr txBox="1"/>
          <p:nvPr>
            <p:ph idx="5"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205" name="Shape 1205"/>
          <p:cNvPicPr preferRelativeResize="0"/>
          <p:nvPr/>
        </p:nvPicPr>
        <p:blipFill rotWithShape="1">
          <a:blip r:embed="rId2">
            <a:alphaModFix/>
          </a:blip>
          <a:srcRect b="17050" l="0" r="0" t="17043"/>
          <a:stretch/>
        </p:blipFill>
        <p:spPr>
          <a:xfrm>
            <a:off x="925603" y="1693781"/>
            <a:ext cx="3407400" cy="11715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 Column 1">
    <p:spTree>
      <p:nvGrpSpPr>
        <p:cNvPr id="1206" name="Shape 1206"/>
        <p:cNvGrpSpPr/>
        <p:nvPr/>
      </p:nvGrpSpPr>
      <p:grpSpPr>
        <a:xfrm>
          <a:off x="0" y="0"/>
          <a:ext cx="0" cy="0"/>
          <a:chOff x="0" y="0"/>
          <a:chExt cx="0" cy="0"/>
        </a:xfrm>
      </p:grpSpPr>
      <p:sp>
        <p:nvSpPr>
          <p:cNvPr id="1207" name="Shape 1207"/>
          <p:cNvSpPr txBox="1"/>
          <p:nvPr/>
        </p:nvSpPr>
        <p:spPr>
          <a:xfrm>
            <a:off x="2816353" y="365756"/>
            <a:ext cx="1719000" cy="378000"/>
          </a:xfrm>
          <a:prstGeom prst="rect">
            <a:avLst/>
          </a:prstGeom>
          <a:noFill/>
          <a:ln>
            <a:noFill/>
          </a:ln>
        </p:spPr>
        <p:txBody>
          <a:bodyPr anchorCtr="0" anchor="t" bIns="34275" lIns="34275" rIns="34275" wrap="square" tIns="34275">
            <a:noAutofit/>
          </a:bodyPr>
          <a:lstStyle/>
          <a:p>
            <a:pPr indent="0" lvl="0" marL="0" rtl="0">
              <a:spcBef>
                <a:spcPts val="0"/>
              </a:spcBef>
              <a:buNone/>
            </a:pPr>
            <a:r>
              <a:t/>
            </a:r>
            <a:endParaRPr sz="500"/>
          </a:p>
        </p:txBody>
      </p:sp>
      <p:pic>
        <p:nvPicPr>
          <p:cNvPr id="1208" name="Shape 1208"/>
          <p:cNvPicPr preferRelativeResize="0"/>
          <p:nvPr/>
        </p:nvPicPr>
        <p:blipFill rotWithShape="1">
          <a:blip r:embed="rId2">
            <a:alphaModFix/>
          </a:blip>
          <a:srcRect b="0" l="0" r="0" t="0"/>
          <a:stretch/>
        </p:blipFill>
        <p:spPr>
          <a:xfrm>
            <a:off x="925599" y="1693840"/>
            <a:ext cx="2143200" cy="1171500"/>
          </a:xfrm>
          <a:prstGeom prst="rect">
            <a:avLst/>
          </a:prstGeom>
          <a:noFill/>
          <a:ln>
            <a:noFill/>
          </a:ln>
        </p:spPr>
      </p:pic>
      <p:pic>
        <p:nvPicPr>
          <p:cNvPr id="1209" name="Shape 1209"/>
          <p:cNvPicPr preferRelativeResize="0"/>
          <p:nvPr/>
        </p:nvPicPr>
        <p:blipFill rotWithShape="1">
          <a:blip r:embed="rId2">
            <a:alphaModFix/>
          </a:blip>
          <a:srcRect b="0" l="0" r="0" t="0"/>
          <a:stretch/>
        </p:blipFill>
        <p:spPr>
          <a:xfrm>
            <a:off x="3498453" y="1693840"/>
            <a:ext cx="2143200" cy="1171500"/>
          </a:xfrm>
          <a:prstGeom prst="rect">
            <a:avLst/>
          </a:prstGeom>
          <a:noFill/>
          <a:ln>
            <a:noFill/>
          </a:ln>
        </p:spPr>
      </p:pic>
      <p:pic>
        <p:nvPicPr>
          <p:cNvPr id="1210" name="Shape 1210"/>
          <p:cNvPicPr preferRelativeResize="0"/>
          <p:nvPr/>
        </p:nvPicPr>
        <p:blipFill rotWithShape="1">
          <a:blip r:embed="rId2">
            <a:alphaModFix/>
          </a:blip>
          <a:srcRect b="0" l="0" r="0" t="0"/>
          <a:stretch/>
        </p:blipFill>
        <p:spPr>
          <a:xfrm>
            <a:off x="6071307" y="1693840"/>
            <a:ext cx="2143200" cy="1171500"/>
          </a:xfrm>
          <a:prstGeom prst="rect">
            <a:avLst/>
          </a:prstGeom>
          <a:noFill/>
          <a:ln>
            <a:noFill/>
          </a:ln>
        </p:spPr>
      </p:pic>
      <p:sp>
        <p:nvSpPr>
          <p:cNvPr id="1211" name="Shape 1211"/>
          <p:cNvSpPr txBox="1"/>
          <p:nvPr>
            <p:ph idx="1" type="subTitle"/>
          </p:nvPr>
        </p:nvSpPr>
        <p:spPr>
          <a:xfrm>
            <a:off x="888759"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12" name="Shape 1212"/>
          <p:cNvSpPr txBox="1"/>
          <p:nvPr>
            <p:ph type="title"/>
          </p:nvPr>
        </p:nvSpPr>
        <p:spPr>
          <a:xfrm>
            <a:off x="888759"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13" name="Shape 1213"/>
          <p:cNvSpPr txBox="1"/>
          <p:nvPr>
            <p:ph idx="2" type="title"/>
          </p:nvPr>
        </p:nvSpPr>
        <p:spPr>
          <a:xfrm>
            <a:off x="3452775"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14" name="Shape 1214"/>
          <p:cNvSpPr txBox="1"/>
          <p:nvPr>
            <p:ph idx="3" type="subTitle"/>
          </p:nvPr>
        </p:nvSpPr>
        <p:spPr>
          <a:xfrm>
            <a:off x="3452775"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15" name="Shape 1215"/>
          <p:cNvSpPr txBox="1"/>
          <p:nvPr>
            <p:ph idx="4" type="title"/>
          </p:nvPr>
        </p:nvSpPr>
        <p:spPr>
          <a:xfrm>
            <a:off x="6024281"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16" name="Shape 1216"/>
          <p:cNvSpPr txBox="1"/>
          <p:nvPr>
            <p:ph idx="5" type="subTitle"/>
          </p:nvPr>
        </p:nvSpPr>
        <p:spPr>
          <a:xfrm>
            <a:off x="6024281"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17" name="Shape 1217"/>
          <p:cNvSpPr txBox="1"/>
          <p:nvPr>
            <p:ph idx="6"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218" name="Shape 1218"/>
          <p:cNvSpPr txBox="1"/>
          <p:nvPr>
            <p:ph idx="7"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2">
    <p:spTree>
      <p:nvGrpSpPr>
        <p:cNvPr id="1219" name="Shape 1219"/>
        <p:cNvGrpSpPr/>
        <p:nvPr/>
      </p:nvGrpSpPr>
      <p:grpSpPr>
        <a:xfrm>
          <a:off x="0" y="0"/>
          <a:ext cx="0" cy="0"/>
          <a:chOff x="0" y="0"/>
          <a:chExt cx="0" cy="0"/>
        </a:xfrm>
      </p:grpSpPr>
      <p:pic>
        <p:nvPicPr>
          <p:cNvPr id="1220" name="Shape 1220"/>
          <p:cNvPicPr preferRelativeResize="0"/>
          <p:nvPr/>
        </p:nvPicPr>
        <p:blipFill rotWithShape="1">
          <a:blip r:embed="rId2">
            <a:alphaModFix/>
          </a:blip>
          <a:srcRect b="0" l="0" r="0" t="0"/>
          <a:stretch/>
        </p:blipFill>
        <p:spPr>
          <a:xfrm>
            <a:off x="3167769" y="1684769"/>
            <a:ext cx="5048100" cy="2633700"/>
          </a:xfrm>
          <a:prstGeom prst="rect">
            <a:avLst/>
          </a:prstGeom>
          <a:noFill/>
          <a:ln>
            <a:noFill/>
          </a:ln>
        </p:spPr>
      </p:pic>
      <p:sp>
        <p:nvSpPr>
          <p:cNvPr id="1221" name="Shape 1221"/>
          <p:cNvSpPr txBox="1"/>
          <p:nvPr>
            <p:ph idx="1" type="subTitle"/>
          </p:nvPr>
        </p:nvSpPr>
        <p:spPr>
          <a:xfrm>
            <a:off x="888759" y="339598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22" name="Shape 1222"/>
          <p:cNvSpPr txBox="1"/>
          <p:nvPr>
            <p:ph type="title"/>
          </p:nvPr>
        </p:nvSpPr>
        <p:spPr>
          <a:xfrm>
            <a:off x="888759" y="310305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23" name="Shape 1223"/>
          <p:cNvSpPr txBox="1"/>
          <p:nvPr>
            <p:ph idx="2" type="title"/>
          </p:nvPr>
        </p:nvSpPr>
        <p:spPr>
          <a:xfrm>
            <a:off x="888759" y="1624369"/>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24" name="Shape 1224"/>
          <p:cNvSpPr txBox="1"/>
          <p:nvPr>
            <p:ph idx="3" type="subTitle"/>
          </p:nvPr>
        </p:nvSpPr>
        <p:spPr>
          <a:xfrm>
            <a:off x="888759" y="191729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25" name="Shape 1225"/>
          <p:cNvSpPr txBox="1"/>
          <p:nvPr>
            <p:ph idx="4"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226" name="Shape 1226"/>
          <p:cNvSpPr txBox="1"/>
          <p:nvPr>
            <p:ph idx="5"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al">
    <p:bg>
      <p:bgPr>
        <a:solidFill>
          <a:srgbClr val="F1F1F1"/>
        </a:solidFill>
      </p:bgPr>
    </p:bg>
    <p:spTree>
      <p:nvGrpSpPr>
        <p:cNvPr id="1227" name="Shape 1227"/>
        <p:cNvGrpSpPr/>
        <p:nvPr/>
      </p:nvGrpSpPr>
      <p:grpSpPr>
        <a:xfrm>
          <a:off x="0" y="0"/>
          <a:ext cx="0" cy="0"/>
          <a:chOff x="0" y="0"/>
          <a:chExt cx="0" cy="0"/>
        </a:xfrm>
      </p:grpSpPr>
      <p:sp>
        <p:nvSpPr>
          <p:cNvPr id="1228" name="Shape 1228"/>
          <p:cNvSpPr/>
          <p:nvPr/>
        </p:nvSpPr>
        <p:spPr>
          <a:xfrm>
            <a:off x="-1" y="1691315"/>
            <a:ext cx="9144000" cy="3452100"/>
          </a:xfrm>
          <a:prstGeom prst="rect">
            <a:avLst/>
          </a:prstGeom>
          <a:solidFill>
            <a:srgbClr val="FFFFFF"/>
          </a:solidFill>
          <a:ln>
            <a:noFill/>
          </a:ln>
        </p:spPr>
        <p:txBody>
          <a:bodyPr anchorCtr="0" anchor="ctr" bIns="19050" lIns="19050" rIns="19050" wrap="square" tIns="19050">
            <a:noAutofit/>
          </a:bodyPr>
          <a:lstStyle/>
          <a:p>
            <a:pPr indent="0" lvl="0" marL="0" marR="0" rtl="0" algn="ctr">
              <a:lnSpc>
                <a:spcPct val="100000"/>
              </a:lnSpc>
              <a:spcBef>
                <a:spcPts val="0"/>
              </a:spcBef>
              <a:spcAft>
                <a:spcPts val="0"/>
              </a:spcAft>
              <a:buClr>
                <a:srgbClr val="F1F1F1"/>
              </a:buClr>
              <a:buFont typeface="Arial"/>
              <a:buNone/>
            </a:pPr>
            <a:r>
              <a:t/>
            </a:r>
            <a:endParaRPr b="0" i="0" sz="1100" u="none" cap="none" strike="noStrike">
              <a:solidFill>
                <a:srgbClr val="F1F1F1"/>
              </a:solidFill>
              <a:latin typeface="Arial"/>
              <a:ea typeface="Arial"/>
              <a:cs typeface="Arial"/>
              <a:sym typeface="Arial"/>
            </a:endParaRPr>
          </a:p>
        </p:txBody>
      </p:sp>
      <p:sp>
        <p:nvSpPr>
          <p:cNvPr id="1229" name="Shape 1229"/>
          <p:cNvSpPr txBox="1"/>
          <p:nvPr>
            <p:ph idx="1" type="subTitle"/>
          </p:nvPr>
        </p:nvSpPr>
        <p:spPr>
          <a:xfrm>
            <a:off x="888759" y="299593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30" name="Shape 1230"/>
          <p:cNvSpPr txBox="1"/>
          <p:nvPr>
            <p:ph type="title"/>
          </p:nvPr>
        </p:nvSpPr>
        <p:spPr>
          <a:xfrm>
            <a:off x="888759" y="2674434"/>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31" name="Shape 1231"/>
          <p:cNvSpPr txBox="1"/>
          <p:nvPr>
            <p:ph idx="2" type="title"/>
          </p:nvPr>
        </p:nvSpPr>
        <p:spPr>
          <a:xfrm>
            <a:off x="3424200" y="2674434"/>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32" name="Shape 1232"/>
          <p:cNvSpPr txBox="1"/>
          <p:nvPr>
            <p:ph idx="3" type="subTitle"/>
          </p:nvPr>
        </p:nvSpPr>
        <p:spPr>
          <a:xfrm>
            <a:off x="3424200" y="299593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33" name="Shape 1233"/>
          <p:cNvSpPr txBox="1"/>
          <p:nvPr>
            <p:ph idx="4" type="title"/>
          </p:nvPr>
        </p:nvSpPr>
        <p:spPr>
          <a:xfrm>
            <a:off x="5938556" y="2674434"/>
            <a:ext cx="2180100" cy="2010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234" name="Shape 1234"/>
          <p:cNvSpPr txBox="1"/>
          <p:nvPr>
            <p:ph idx="5" type="subTitle"/>
          </p:nvPr>
        </p:nvSpPr>
        <p:spPr>
          <a:xfrm>
            <a:off x="5938556" y="2995931"/>
            <a:ext cx="2180100" cy="12468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id="1235" name="Shape 1235"/>
          <p:cNvPicPr preferRelativeResize="0"/>
          <p:nvPr/>
        </p:nvPicPr>
        <p:blipFill rotWithShape="1">
          <a:blip r:embed="rId2">
            <a:alphaModFix/>
          </a:blip>
          <a:srcRect b="0" l="0" r="0" t="0"/>
          <a:stretch/>
        </p:blipFill>
        <p:spPr>
          <a:xfrm>
            <a:off x="7640515" y="953565"/>
            <a:ext cx="1031100" cy="1031100"/>
          </a:xfrm>
          <a:prstGeom prst="rect">
            <a:avLst/>
          </a:prstGeom>
          <a:noFill/>
          <a:ln>
            <a:noFill/>
          </a:ln>
        </p:spPr>
      </p:pic>
      <p:sp>
        <p:nvSpPr>
          <p:cNvPr id="1236" name="Shape 1236"/>
          <p:cNvSpPr txBox="1"/>
          <p:nvPr>
            <p:ph idx="6"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237" name="Shape 1237"/>
          <p:cNvSpPr txBox="1"/>
          <p:nvPr>
            <p:ph idx="7"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wrap="square" tIns="91425"/>
          <a:lstStyle>
            <a:lvl1pPr lvl="0" algn="ctr">
              <a:spcBef>
                <a:spcPts val="0"/>
              </a:spcBef>
              <a:buSzPts val="4200"/>
              <a:buNone/>
              <a:defRPr sz="4200"/>
            </a:lvl1pPr>
            <a:lvl2pPr lvl="1" algn="ctr">
              <a:spcBef>
                <a:spcPts val="0"/>
              </a:spcBef>
              <a:buSzPts val="4200"/>
              <a:buNone/>
              <a:defRPr sz="4200"/>
            </a:lvl2pPr>
            <a:lvl3pPr lvl="2" algn="ctr">
              <a:spcBef>
                <a:spcPts val="0"/>
              </a:spcBef>
              <a:buSzPts val="4200"/>
              <a:buNone/>
              <a:defRPr sz="4200"/>
            </a:lvl3pPr>
            <a:lvl4pPr lvl="3" algn="ctr">
              <a:spcBef>
                <a:spcPts val="0"/>
              </a:spcBef>
              <a:buSzPts val="4200"/>
              <a:buNone/>
              <a:defRPr sz="4200"/>
            </a:lvl4pPr>
            <a:lvl5pPr lvl="4" algn="ctr">
              <a:spcBef>
                <a:spcPts val="0"/>
              </a:spcBef>
              <a:buSzPts val="4200"/>
              <a:buNone/>
              <a:defRPr sz="4200"/>
            </a:lvl5pPr>
            <a:lvl6pPr lvl="5" algn="ctr">
              <a:spcBef>
                <a:spcPts val="0"/>
              </a:spcBef>
              <a:buSzPts val="4200"/>
              <a:buNone/>
              <a:defRPr sz="4200"/>
            </a:lvl6pPr>
            <a:lvl7pPr lvl="6" algn="ctr">
              <a:spcBef>
                <a:spcPts val="0"/>
              </a:spcBef>
              <a:buSzPts val="4200"/>
              <a:buNone/>
              <a:defRPr sz="4200"/>
            </a:lvl7pPr>
            <a:lvl8pPr lvl="7" algn="ctr">
              <a:spcBef>
                <a:spcPts val="0"/>
              </a:spcBef>
              <a:buSzPts val="4200"/>
              <a:buNone/>
              <a:defRPr sz="4200"/>
            </a:lvl8pPr>
            <a:lvl9pPr lvl="8" algn="ctr">
              <a:spcBef>
                <a:spcPts val="0"/>
              </a:spcBef>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wrap="square" tIns="91425"/>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3">
    <p:spTree>
      <p:nvGrpSpPr>
        <p:cNvPr id="1238" name="Shape 1238"/>
        <p:cNvGrpSpPr/>
        <p:nvPr/>
      </p:nvGrpSpPr>
      <p:grpSpPr>
        <a:xfrm>
          <a:off x="0" y="0"/>
          <a:ext cx="0" cy="0"/>
          <a:chOff x="0" y="0"/>
          <a:chExt cx="0" cy="0"/>
        </a:xfrm>
      </p:grpSpPr>
      <p:pic>
        <p:nvPicPr>
          <p:cNvPr id="1239" name="Shape 1239"/>
          <p:cNvPicPr preferRelativeResize="0"/>
          <p:nvPr/>
        </p:nvPicPr>
        <p:blipFill rotWithShape="1">
          <a:blip r:embed="rId2">
            <a:alphaModFix/>
          </a:blip>
          <a:srcRect b="7813" l="0" r="0" t="7813"/>
          <a:stretch/>
        </p:blipFill>
        <p:spPr>
          <a:xfrm>
            <a:off x="0" y="0"/>
            <a:ext cx="9144000" cy="514350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1">
    <p:spTree>
      <p:nvGrpSpPr>
        <p:cNvPr id="1240" name="Shape 1240"/>
        <p:cNvGrpSpPr/>
        <p:nvPr/>
      </p:nvGrpSpPr>
      <p:grpSpPr>
        <a:xfrm>
          <a:off x="0" y="0"/>
          <a:ext cx="0" cy="0"/>
          <a:chOff x="0" y="0"/>
          <a:chExt cx="0" cy="0"/>
        </a:xfrm>
      </p:grpSpPr>
      <p:sp>
        <p:nvSpPr>
          <p:cNvPr id="1241" name="Shape 1241"/>
          <p:cNvSpPr txBox="1"/>
          <p:nvPr>
            <p:ph idx="1" type="subTitle"/>
          </p:nvPr>
        </p:nvSpPr>
        <p:spPr>
          <a:xfrm>
            <a:off x="903375" y="2242936"/>
            <a:ext cx="3544200" cy="31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1200">
                <a:solidFill>
                  <a:srgbClr val="12939A"/>
                </a:solidFill>
                <a:latin typeface="Helvetica Neue"/>
                <a:ea typeface="Helvetica Neue"/>
                <a:cs typeface="Helvetica Neue"/>
                <a:sym typeface="Helvetica Neue"/>
              </a:defRPr>
            </a:lvl1pPr>
            <a:lvl2pPr lvl="1" rtl="0">
              <a:spcBef>
                <a:spcPts val="0"/>
              </a:spcBef>
              <a:buNone/>
              <a:defRPr b="1" sz="500"/>
            </a:lvl2pPr>
            <a:lvl3pPr lvl="2" rtl="0">
              <a:spcBef>
                <a:spcPts val="0"/>
              </a:spcBef>
              <a:buNone/>
              <a:defRPr b="1" sz="500"/>
            </a:lvl3pPr>
            <a:lvl4pPr lvl="3" rtl="0">
              <a:spcBef>
                <a:spcPts val="0"/>
              </a:spcBef>
              <a:buNone/>
              <a:defRPr b="1" sz="500"/>
            </a:lvl4pPr>
            <a:lvl5pPr lvl="4" rtl="0">
              <a:spcBef>
                <a:spcPts val="0"/>
              </a:spcBef>
              <a:buNone/>
              <a:defRPr b="1" sz="500"/>
            </a:lvl5pPr>
            <a:lvl6pPr lvl="5" rtl="0">
              <a:spcBef>
                <a:spcPts val="0"/>
              </a:spcBef>
              <a:buNone/>
              <a:defRPr b="1" sz="500"/>
            </a:lvl6pPr>
            <a:lvl7pPr lvl="6" rtl="0">
              <a:spcBef>
                <a:spcPts val="0"/>
              </a:spcBef>
              <a:buNone/>
              <a:defRPr b="1" sz="500"/>
            </a:lvl7pPr>
            <a:lvl8pPr lvl="7" rtl="0">
              <a:spcBef>
                <a:spcPts val="0"/>
              </a:spcBef>
              <a:buNone/>
              <a:defRPr b="1" sz="500"/>
            </a:lvl8pPr>
            <a:lvl9pPr lvl="8" rtl="0">
              <a:spcBef>
                <a:spcPts val="0"/>
              </a:spcBef>
              <a:buNone/>
              <a:defRPr b="1" sz="500"/>
            </a:lvl9pPr>
          </a:lstStyle>
          <a:p/>
        </p:txBody>
      </p:sp>
      <p:pic>
        <p:nvPicPr>
          <p:cNvPr descr="SHOT_D1_CAMA_15-09-03_0178_rt.jpg" id="1242" name="Shape 1242"/>
          <p:cNvPicPr preferRelativeResize="0"/>
          <p:nvPr/>
        </p:nvPicPr>
        <p:blipFill rotWithShape="1">
          <a:blip r:embed="rId2">
            <a:alphaModFix/>
          </a:blip>
          <a:srcRect b="17303" l="44040" r="29140" t="17303"/>
          <a:stretch/>
        </p:blipFill>
        <p:spPr>
          <a:xfrm>
            <a:off x="5966869" y="38"/>
            <a:ext cx="3163800" cy="5143500"/>
          </a:xfrm>
          <a:prstGeom prst="rect">
            <a:avLst/>
          </a:prstGeom>
          <a:noFill/>
          <a:ln>
            <a:noFill/>
          </a:ln>
        </p:spPr>
      </p:pic>
      <p:sp>
        <p:nvSpPr>
          <p:cNvPr id="1243" name="Shape 1243"/>
          <p:cNvSpPr txBox="1"/>
          <p:nvPr/>
        </p:nvSpPr>
        <p:spPr>
          <a:xfrm>
            <a:off x="920837" y="1612136"/>
            <a:ext cx="3734100" cy="485700"/>
          </a:xfrm>
          <a:prstGeom prst="rect">
            <a:avLst/>
          </a:prstGeom>
          <a:noFill/>
          <a:ln>
            <a:noFill/>
          </a:ln>
        </p:spPr>
        <p:txBody>
          <a:bodyPr anchorCtr="0" anchor="t" bIns="0" lIns="0" rIns="0" wrap="square" tIns="0">
            <a:noAutofit/>
          </a:bodyPr>
          <a:lstStyle/>
          <a:p>
            <a:pPr indent="0" lvl="0" marL="0" rtl="0">
              <a:spcBef>
                <a:spcPts val="0"/>
              </a:spcBef>
              <a:buNone/>
            </a:pPr>
            <a:r>
              <a:rPr lang="en" sz="3000">
                <a:latin typeface="Helvetica Neue"/>
                <a:ea typeface="Helvetica Neue"/>
                <a:cs typeface="Helvetica Neue"/>
                <a:sym typeface="Helvetica Neue"/>
              </a:rPr>
              <a:t>Thank you</a:t>
            </a:r>
          </a:p>
        </p:txBody>
      </p:sp>
      <p:pic>
        <p:nvPicPr>
          <p:cNvPr id="1244" name="Shape 1244"/>
          <p:cNvPicPr preferRelativeResize="0"/>
          <p:nvPr/>
        </p:nvPicPr>
        <p:blipFill rotWithShape="1">
          <a:blip r:embed="rId3">
            <a:alphaModFix/>
          </a:blip>
          <a:srcRect b="0" l="0" r="0" t="0"/>
          <a:stretch/>
        </p:blipFill>
        <p:spPr>
          <a:xfrm>
            <a:off x="5377253" y="3451245"/>
            <a:ext cx="1182600" cy="1182600"/>
          </a:xfrm>
          <a:prstGeom prst="rect">
            <a:avLst/>
          </a:prstGeom>
          <a:noFill/>
          <a:ln>
            <a:noFill/>
          </a:ln>
        </p:spPr>
      </p:pic>
      <p:pic>
        <p:nvPicPr>
          <p:cNvPr descr="Aqua_Preso-01.png" id="1245" name="Shape 1245"/>
          <p:cNvPicPr preferRelativeResize="0"/>
          <p:nvPr/>
        </p:nvPicPr>
        <p:blipFill rotWithShape="1">
          <a:blip r:embed="rId4">
            <a:alphaModFix/>
          </a:blip>
          <a:srcRect b="0" l="0" r="10" t="0"/>
          <a:stretch/>
        </p:blipFill>
        <p:spPr>
          <a:xfrm>
            <a:off x="8408789" y="-10009"/>
            <a:ext cx="735300" cy="5153400"/>
          </a:xfrm>
          <a:prstGeom prst="rect">
            <a:avLst/>
          </a:prstGeom>
          <a:noFill/>
          <a:ln>
            <a:noFill/>
          </a:ln>
        </p:spPr>
      </p:pic>
      <p:sp>
        <p:nvSpPr>
          <p:cNvPr id="1246" name="Shape 1246"/>
          <p:cNvSpPr/>
          <p:nvPr/>
        </p:nvSpPr>
        <p:spPr>
          <a:xfrm>
            <a:off x="931949" y="3448213"/>
            <a:ext cx="3501000" cy="1114500"/>
          </a:xfrm>
          <a:prstGeom prst="rect">
            <a:avLst/>
          </a:prstGeom>
          <a:noFill/>
          <a:ln>
            <a:noFill/>
          </a:ln>
        </p:spPr>
        <p:txBody>
          <a:bodyPr anchorCtr="0" anchor="t" bIns="0" lIns="0" rIns="0" wrap="square" tIns="0">
            <a:noAutofit/>
          </a:bodyPr>
          <a:lstStyle/>
          <a:p>
            <a:pPr indent="0" lvl="0" marL="0" marR="0" rtl="0" algn="l">
              <a:lnSpc>
                <a:spcPct val="150000"/>
              </a:lnSpc>
              <a:spcBef>
                <a:spcPts val="0"/>
              </a:spcBef>
              <a:spcAft>
                <a:spcPts val="0"/>
              </a:spcAft>
              <a:buClr>
                <a:srgbClr val="777777"/>
              </a:buClr>
              <a:buFont typeface="Arial"/>
              <a:buNone/>
            </a:pPr>
            <a:r>
              <a:rPr b="0" i="0" lang="en" sz="500" u="none" cap="none" strike="noStrike">
                <a:solidFill>
                  <a:srgbClr val="777777"/>
                </a:solidFill>
                <a:latin typeface="Helvetica Neue"/>
                <a:ea typeface="Helvetica Neue"/>
                <a:cs typeface="Helvetica Neue"/>
                <a:sym typeface="Helvetica Neue"/>
              </a:rPr>
              <a:t>Proprietary and confidential © 2016 Uber Technologies, Inc. All rights reserved. No part of this document may be reproduced or utilized in any form or by any means, electronic or mechanical, including photocopying, recording, or by any information storage or retrieval systems, without permission in writing from Uber. This document is intended only for the use of the individual or entity to whom it is addressed and contains information that is privileged, confidential or otherwise exempt from disclosure under applicable law. All recipients of this document are notified that the information contained herein includes proprietary and confidential information of Uber, and recipient may not make use of, disseminate, or in any way disclose this document or any of the enclosed information to any person other than employees of addressee to the extent necessary for consultations with authorized personnel of Uber.</a:t>
            </a:r>
          </a:p>
        </p:txBody>
      </p:sp>
      <p:sp>
        <p:nvSpPr>
          <p:cNvPr id="1247" name="Shape 1247"/>
          <p:cNvSpPr txBox="1"/>
          <p:nvPr>
            <p:ph idx="2" type="subTitle"/>
          </p:nvPr>
        </p:nvSpPr>
        <p:spPr>
          <a:xfrm>
            <a:off x="903375" y="2582133"/>
            <a:ext cx="3544200" cy="624000"/>
          </a:xfrm>
          <a:prstGeom prst="rect">
            <a:avLst/>
          </a:prstGeom>
          <a:noFill/>
          <a:ln>
            <a:noFill/>
          </a:ln>
        </p:spPr>
        <p:txBody>
          <a:bodyPr anchorCtr="0" anchor="t" bIns="34275" lIns="34275" rIns="34275" wrap="square" tIns="34275"/>
          <a:lstStyle>
            <a:lvl1pPr indent="0" lvl="0" marL="0" marR="0" rtl="0" algn="l">
              <a:lnSpc>
                <a:spcPct val="120000"/>
              </a:lnSpc>
              <a:spcBef>
                <a:spcPts val="0"/>
              </a:spcBef>
              <a:spcAft>
                <a:spcPts val="0"/>
              </a:spcAft>
              <a:buNone/>
              <a:defRPr sz="900">
                <a:solidFill>
                  <a:srgbClr val="777777"/>
                </a:solidFill>
                <a:latin typeface="Helvetica Neue"/>
                <a:ea typeface="Helvetica Neue"/>
                <a:cs typeface="Helvetica Neue"/>
                <a:sym typeface="Helvetica Neue"/>
              </a:defRPr>
            </a:lvl1pPr>
            <a:lvl2pPr lvl="1" rtl="0">
              <a:spcBef>
                <a:spcPts val="0"/>
              </a:spcBef>
              <a:buNone/>
              <a:defRPr b="1" sz="500"/>
            </a:lvl2pPr>
            <a:lvl3pPr lvl="2" rtl="0">
              <a:spcBef>
                <a:spcPts val="0"/>
              </a:spcBef>
              <a:buNone/>
              <a:defRPr b="1" sz="500"/>
            </a:lvl3pPr>
            <a:lvl4pPr lvl="3" rtl="0">
              <a:spcBef>
                <a:spcPts val="0"/>
              </a:spcBef>
              <a:buNone/>
              <a:defRPr b="1" sz="500"/>
            </a:lvl4pPr>
            <a:lvl5pPr lvl="4" rtl="0">
              <a:spcBef>
                <a:spcPts val="0"/>
              </a:spcBef>
              <a:buNone/>
              <a:defRPr b="1" sz="500"/>
            </a:lvl5pPr>
            <a:lvl6pPr lvl="5" rtl="0">
              <a:spcBef>
                <a:spcPts val="0"/>
              </a:spcBef>
              <a:buNone/>
              <a:defRPr b="1" sz="500"/>
            </a:lvl6pPr>
            <a:lvl7pPr lvl="6" rtl="0">
              <a:spcBef>
                <a:spcPts val="0"/>
              </a:spcBef>
              <a:buNone/>
              <a:defRPr b="1" sz="500"/>
            </a:lvl7pPr>
            <a:lvl8pPr lvl="7" rtl="0">
              <a:spcBef>
                <a:spcPts val="0"/>
              </a:spcBef>
              <a:buNone/>
              <a:defRPr b="1" sz="500"/>
            </a:lvl8pPr>
            <a:lvl9pPr lvl="8" rtl="0">
              <a:spcBef>
                <a:spcPts val="0"/>
              </a:spcBef>
              <a:buNone/>
              <a:defRPr b="1" sz="500"/>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4">
    <p:spTree>
      <p:nvGrpSpPr>
        <p:cNvPr id="1248" name="Shape 1248"/>
        <p:cNvGrpSpPr/>
        <p:nvPr/>
      </p:nvGrpSpPr>
      <p:grpSpPr>
        <a:xfrm>
          <a:off x="0" y="0"/>
          <a:ext cx="0" cy="0"/>
          <a:chOff x="0" y="0"/>
          <a:chExt cx="0" cy="0"/>
        </a:xfrm>
      </p:grpSpPr>
      <p:pic>
        <p:nvPicPr>
          <p:cNvPr id="1249" name="Shape 1249"/>
          <p:cNvPicPr preferRelativeResize="0"/>
          <p:nvPr/>
        </p:nvPicPr>
        <p:blipFill rotWithShape="1">
          <a:blip r:embed="rId2">
            <a:alphaModFix amt="50000"/>
          </a:blip>
          <a:srcRect b="3566" l="1838" r="2394" t="4749"/>
          <a:stretch/>
        </p:blipFill>
        <p:spPr>
          <a:xfrm>
            <a:off x="0" y="0"/>
            <a:ext cx="9144000" cy="5143501"/>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1254" name="Shape 1254"/>
        <p:cNvGrpSpPr/>
        <p:nvPr/>
      </p:nvGrpSpPr>
      <p:grpSpPr>
        <a:xfrm>
          <a:off x="0" y="0"/>
          <a:ext cx="0" cy="0"/>
          <a:chOff x="0" y="0"/>
          <a:chExt cx="0" cy="0"/>
        </a:xfrm>
      </p:grpSpPr>
      <p:sp>
        <p:nvSpPr>
          <p:cNvPr id="1255" name="Shape 1255"/>
          <p:cNvSpPr txBox="1"/>
          <p:nvPr>
            <p:ph type="ctrTitle"/>
          </p:nvPr>
        </p:nvSpPr>
        <p:spPr>
          <a:xfrm>
            <a:off x="311708" y="744575"/>
            <a:ext cx="8520600" cy="2052600"/>
          </a:xfrm>
          <a:prstGeom prst="rect">
            <a:avLst/>
          </a:prstGeom>
        </p:spPr>
        <p:txBody>
          <a:bodyPr anchorCtr="0" anchor="b" bIns="91425" lIns="91425" rIns="91425" wrap="square" tIns="91425"/>
          <a:lstStyle>
            <a:lvl1pPr lvl="0" rtl="0" algn="ctr">
              <a:spcBef>
                <a:spcPts val="0"/>
              </a:spcBef>
              <a:buClr>
                <a:srgbClr val="000000"/>
              </a:buClr>
              <a:buSzPts val="5200"/>
              <a:buNone/>
              <a:defRPr sz="5200">
                <a:solidFill>
                  <a:srgbClr val="000000"/>
                </a:solidFill>
              </a:defRPr>
            </a:lvl1pPr>
            <a:lvl2pPr lvl="1" rtl="0" algn="ctr">
              <a:spcBef>
                <a:spcPts val="0"/>
              </a:spcBef>
              <a:buClr>
                <a:srgbClr val="000000"/>
              </a:buClr>
              <a:buSzPts val="5200"/>
              <a:buNone/>
              <a:defRPr sz="5200">
                <a:solidFill>
                  <a:srgbClr val="000000"/>
                </a:solidFill>
              </a:defRPr>
            </a:lvl2pPr>
            <a:lvl3pPr lvl="2" rtl="0" algn="ctr">
              <a:spcBef>
                <a:spcPts val="0"/>
              </a:spcBef>
              <a:buClr>
                <a:srgbClr val="000000"/>
              </a:buClr>
              <a:buSzPts val="5200"/>
              <a:buNone/>
              <a:defRPr sz="5200">
                <a:solidFill>
                  <a:srgbClr val="000000"/>
                </a:solidFill>
              </a:defRPr>
            </a:lvl3pPr>
            <a:lvl4pPr lvl="3" rtl="0" algn="ctr">
              <a:spcBef>
                <a:spcPts val="0"/>
              </a:spcBef>
              <a:buClr>
                <a:srgbClr val="000000"/>
              </a:buClr>
              <a:buSzPts val="5200"/>
              <a:buNone/>
              <a:defRPr sz="5200">
                <a:solidFill>
                  <a:srgbClr val="000000"/>
                </a:solidFill>
              </a:defRPr>
            </a:lvl4pPr>
            <a:lvl5pPr lvl="4" rtl="0" algn="ctr">
              <a:spcBef>
                <a:spcPts val="0"/>
              </a:spcBef>
              <a:buClr>
                <a:srgbClr val="000000"/>
              </a:buClr>
              <a:buSzPts val="5200"/>
              <a:buNone/>
              <a:defRPr sz="5200">
                <a:solidFill>
                  <a:srgbClr val="000000"/>
                </a:solidFill>
              </a:defRPr>
            </a:lvl5pPr>
            <a:lvl6pPr lvl="5" rtl="0" algn="ctr">
              <a:spcBef>
                <a:spcPts val="0"/>
              </a:spcBef>
              <a:buClr>
                <a:srgbClr val="000000"/>
              </a:buClr>
              <a:buSzPts val="5200"/>
              <a:buNone/>
              <a:defRPr sz="5200">
                <a:solidFill>
                  <a:srgbClr val="000000"/>
                </a:solidFill>
              </a:defRPr>
            </a:lvl6pPr>
            <a:lvl7pPr lvl="6" rtl="0" algn="ctr">
              <a:spcBef>
                <a:spcPts val="0"/>
              </a:spcBef>
              <a:buClr>
                <a:srgbClr val="000000"/>
              </a:buClr>
              <a:buSzPts val="5200"/>
              <a:buNone/>
              <a:defRPr sz="5200">
                <a:solidFill>
                  <a:srgbClr val="000000"/>
                </a:solidFill>
              </a:defRPr>
            </a:lvl7pPr>
            <a:lvl8pPr lvl="7" rtl="0" algn="ctr">
              <a:spcBef>
                <a:spcPts val="0"/>
              </a:spcBef>
              <a:buClr>
                <a:srgbClr val="000000"/>
              </a:buClr>
              <a:buSzPts val="5200"/>
              <a:buNone/>
              <a:defRPr sz="5200">
                <a:solidFill>
                  <a:srgbClr val="000000"/>
                </a:solidFill>
              </a:defRPr>
            </a:lvl8pPr>
            <a:lvl9pPr lvl="8" rtl="0" algn="ctr">
              <a:spcBef>
                <a:spcPts val="0"/>
              </a:spcBef>
              <a:buClr>
                <a:srgbClr val="000000"/>
              </a:buClr>
              <a:buSzPts val="5200"/>
              <a:buNone/>
              <a:defRPr sz="5200">
                <a:solidFill>
                  <a:srgbClr val="000000"/>
                </a:solidFill>
              </a:defRPr>
            </a:lvl9pPr>
          </a:lstStyle>
          <a:p/>
        </p:txBody>
      </p:sp>
      <p:sp>
        <p:nvSpPr>
          <p:cNvPr id="1256" name="Shape 1256"/>
          <p:cNvSpPr txBox="1"/>
          <p:nvPr>
            <p:ph idx="1" type="subTitle"/>
          </p:nvPr>
        </p:nvSpPr>
        <p:spPr>
          <a:xfrm>
            <a:off x="311700" y="2834125"/>
            <a:ext cx="8520600" cy="792600"/>
          </a:xfrm>
          <a:prstGeom prst="rect">
            <a:avLst/>
          </a:prstGeom>
        </p:spPr>
        <p:txBody>
          <a:bodyPr anchorCtr="0" anchor="t" bIns="91425" lIns="91425"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57" name="Shape 125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258" name="Shape 1258"/>
        <p:cNvGrpSpPr/>
        <p:nvPr/>
      </p:nvGrpSpPr>
      <p:grpSpPr>
        <a:xfrm>
          <a:off x="0" y="0"/>
          <a:ext cx="0" cy="0"/>
          <a:chOff x="0" y="0"/>
          <a:chExt cx="0" cy="0"/>
        </a:xfrm>
      </p:grpSpPr>
      <p:sp>
        <p:nvSpPr>
          <p:cNvPr id="1259" name="Shape 1259"/>
          <p:cNvSpPr txBox="1"/>
          <p:nvPr>
            <p:ph type="title"/>
          </p:nvPr>
        </p:nvSpPr>
        <p:spPr>
          <a:xfrm>
            <a:off x="311700" y="2150850"/>
            <a:ext cx="8520600" cy="841800"/>
          </a:xfrm>
          <a:prstGeom prst="rect">
            <a:avLst/>
          </a:prstGeom>
        </p:spPr>
        <p:txBody>
          <a:bodyPr anchorCtr="0" anchor="ctr" bIns="91425" lIns="91425" rIns="91425" wrap="square" tIns="91425"/>
          <a:lstStyle>
            <a:lvl1pPr lvl="0" rtl="0" algn="ctr">
              <a:spcBef>
                <a:spcPts val="0"/>
              </a:spcBef>
              <a:buSzPts val="3600"/>
              <a:buNone/>
              <a:defRPr sz="3600"/>
            </a:lvl1pPr>
            <a:lvl2pPr lvl="1" rtl="0" algn="ctr">
              <a:spcBef>
                <a:spcPts val="0"/>
              </a:spcBef>
              <a:buSzPts val="3600"/>
              <a:buNone/>
              <a:defRPr sz="3600"/>
            </a:lvl2pPr>
            <a:lvl3pPr lvl="2" rtl="0" algn="ctr">
              <a:spcBef>
                <a:spcPts val="0"/>
              </a:spcBef>
              <a:buSzPts val="3600"/>
              <a:buNone/>
              <a:defRPr sz="3600"/>
            </a:lvl3pPr>
            <a:lvl4pPr lvl="3" rtl="0" algn="ctr">
              <a:spcBef>
                <a:spcPts val="0"/>
              </a:spcBef>
              <a:buSzPts val="3600"/>
              <a:buNone/>
              <a:defRPr sz="3600"/>
            </a:lvl4pPr>
            <a:lvl5pPr lvl="4" rtl="0" algn="ctr">
              <a:spcBef>
                <a:spcPts val="0"/>
              </a:spcBef>
              <a:buSzPts val="3600"/>
              <a:buNone/>
              <a:defRPr sz="3600"/>
            </a:lvl5pPr>
            <a:lvl6pPr lvl="5" rtl="0" algn="ctr">
              <a:spcBef>
                <a:spcPts val="0"/>
              </a:spcBef>
              <a:buSzPts val="3600"/>
              <a:buNone/>
              <a:defRPr sz="3600"/>
            </a:lvl6pPr>
            <a:lvl7pPr lvl="6" rtl="0" algn="ctr">
              <a:spcBef>
                <a:spcPts val="0"/>
              </a:spcBef>
              <a:buSzPts val="3600"/>
              <a:buNone/>
              <a:defRPr sz="3600"/>
            </a:lvl7pPr>
            <a:lvl8pPr lvl="7" rtl="0" algn="ctr">
              <a:spcBef>
                <a:spcPts val="0"/>
              </a:spcBef>
              <a:buSzPts val="3600"/>
              <a:buNone/>
              <a:defRPr sz="3600"/>
            </a:lvl8pPr>
            <a:lvl9pPr lvl="8" rtl="0" algn="ctr">
              <a:spcBef>
                <a:spcPts val="0"/>
              </a:spcBef>
              <a:buSzPts val="3600"/>
              <a:buNone/>
              <a:defRPr sz="3600"/>
            </a:lvl9pPr>
          </a:lstStyle>
          <a:p/>
        </p:txBody>
      </p:sp>
      <p:sp>
        <p:nvSpPr>
          <p:cNvPr id="1260" name="Shape 126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261" name="Shape 1261"/>
        <p:cNvGrpSpPr/>
        <p:nvPr/>
      </p:nvGrpSpPr>
      <p:grpSpPr>
        <a:xfrm>
          <a:off x="0" y="0"/>
          <a:ext cx="0" cy="0"/>
          <a:chOff x="0" y="0"/>
          <a:chExt cx="0" cy="0"/>
        </a:xfrm>
      </p:grpSpPr>
      <p:sp>
        <p:nvSpPr>
          <p:cNvPr id="1262" name="Shape 1262"/>
          <p:cNvSpPr txBox="1"/>
          <p:nvPr>
            <p:ph type="title"/>
          </p:nvPr>
        </p:nvSpPr>
        <p:spPr>
          <a:xfrm>
            <a:off x="311700" y="445025"/>
            <a:ext cx="8520600" cy="572700"/>
          </a:xfrm>
          <a:prstGeom prst="rect">
            <a:avLst/>
          </a:prstGeom>
        </p:spPr>
        <p:txBody>
          <a:bodyPr anchorCtr="0" anchor="t" bIns="91425" lIns="91425" rIns="91425" wrap="square" tIns="91425"/>
          <a:lstStyle>
            <a:lvl1pPr lvl="0" rtl="0">
              <a:spcBef>
                <a:spcPts val="0"/>
              </a:spcBef>
              <a:buSzPts val="2800"/>
              <a:buNone/>
              <a:defRPr/>
            </a:lvl1pPr>
            <a:lvl2pPr lvl="1" rtl="0">
              <a:spcBef>
                <a:spcPts val="0"/>
              </a:spcBef>
              <a:buSzPts val="2800"/>
              <a:buNone/>
              <a:defRPr/>
            </a:lvl2pPr>
            <a:lvl3pPr lvl="2" rtl="0">
              <a:spcBef>
                <a:spcPts val="0"/>
              </a:spcBef>
              <a:buSzPts val="2800"/>
              <a:buNone/>
              <a:defRPr/>
            </a:lvl3pPr>
            <a:lvl4pPr lvl="3" rtl="0">
              <a:spcBef>
                <a:spcPts val="0"/>
              </a:spcBef>
              <a:buSzPts val="2800"/>
              <a:buNone/>
              <a:defRPr/>
            </a:lvl4pPr>
            <a:lvl5pPr lvl="4" rtl="0">
              <a:spcBef>
                <a:spcPts val="0"/>
              </a:spcBef>
              <a:buSzPts val="2800"/>
              <a:buNone/>
              <a:defRPr/>
            </a:lvl5pPr>
            <a:lvl6pPr lvl="5" rtl="0">
              <a:spcBef>
                <a:spcPts val="0"/>
              </a:spcBef>
              <a:buSzPts val="2800"/>
              <a:buNone/>
              <a:defRPr/>
            </a:lvl6pPr>
            <a:lvl7pPr lvl="6" rtl="0">
              <a:spcBef>
                <a:spcPts val="0"/>
              </a:spcBef>
              <a:buSzPts val="2800"/>
              <a:buNone/>
              <a:defRPr/>
            </a:lvl7pPr>
            <a:lvl8pPr lvl="7" rtl="0">
              <a:spcBef>
                <a:spcPts val="0"/>
              </a:spcBef>
              <a:buSzPts val="2800"/>
              <a:buNone/>
              <a:defRPr/>
            </a:lvl8pPr>
            <a:lvl9pPr lvl="8" rtl="0">
              <a:spcBef>
                <a:spcPts val="0"/>
              </a:spcBef>
              <a:buSzPts val="2800"/>
              <a:buNone/>
              <a:defRPr/>
            </a:lvl9pPr>
          </a:lstStyle>
          <a:p/>
        </p:txBody>
      </p:sp>
      <p:sp>
        <p:nvSpPr>
          <p:cNvPr id="1263" name="Shape 1263"/>
          <p:cNvSpPr txBox="1"/>
          <p:nvPr>
            <p:ph idx="1" type="body"/>
          </p:nvPr>
        </p:nvSpPr>
        <p:spPr>
          <a:xfrm>
            <a:off x="311700" y="1152475"/>
            <a:ext cx="8520600" cy="3416400"/>
          </a:xfrm>
          <a:prstGeom prst="rect">
            <a:avLst/>
          </a:prstGeom>
        </p:spPr>
        <p:txBody>
          <a:bodyPr anchorCtr="0" anchor="t" bIns="91425" lIns="91425" rIns="91425" wrap="square" tIns="91425"/>
          <a:lstStyle>
            <a:lvl1pPr lvl="0" rtl="0">
              <a:spcBef>
                <a:spcPts val="0"/>
              </a:spcBef>
              <a:buSzPts val="1800"/>
              <a:buChar char="●"/>
              <a:defRPr/>
            </a:lvl1pPr>
            <a:lvl2pPr lvl="1" rtl="0">
              <a:spcBef>
                <a:spcPts val="0"/>
              </a:spcBef>
              <a:buSzPts val="1400"/>
              <a:buChar char="○"/>
              <a:defRPr/>
            </a:lvl2pPr>
            <a:lvl3pPr lvl="2" rtl="0">
              <a:spcBef>
                <a:spcPts val="0"/>
              </a:spcBef>
              <a:buSzPts val="1400"/>
              <a:buChar char="■"/>
              <a:defRPr/>
            </a:lvl3pPr>
            <a:lvl4pPr lvl="3" rtl="0">
              <a:spcBef>
                <a:spcPts val="0"/>
              </a:spcBef>
              <a:buSzPts val="1400"/>
              <a:buChar char="●"/>
              <a:defRPr/>
            </a:lvl4pPr>
            <a:lvl5pPr lvl="4" rtl="0">
              <a:spcBef>
                <a:spcPts val="0"/>
              </a:spcBef>
              <a:buSzPts val="1400"/>
              <a:buChar char="○"/>
              <a:defRPr/>
            </a:lvl5pPr>
            <a:lvl6pPr lvl="5" rtl="0">
              <a:spcBef>
                <a:spcPts val="0"/>
              </a:spcBef>
              <a:buSzPts val="1400"/>
              <a:buChar char="■"/>
              <a:defRPr/>
            </a:lvl6pPr>
            <a:lvl7pPr lvl="6" rtl="0">
              <a:spcBef>
                <a:spcPts val="0"/>
              </a:spcBef>
              <a:buSzPts val="1400"/>
              <a:buChar char="●"/>
              <a:defRPr/>
            </a:lvl7pPr>
            <a:lvl8pPr lvl="7" rtl="0">
              <a:spcBef>
                <a:spcPts val="0"/>
              </a:spcBef>
              <a:buSzPts val="1400"/>
              <a:buChar char="○"/>
              <a:defRPr/>
            </a:lvl8pPr>
            <a:lvl9pPr lvl="8" rtl="0">
              <a:spcBef>
                <a:spcPts val="0"/>
              </a:spcBef>
              <a:buSzPts val="1400"/>
              <a:buChar char="■"/>
              <a:defRPr/>
            </a:lvl9pPr>
          </a:lstStyle>
          <a:p/>
        </p:txBody>
      </p:sp>
      <p:sp>
        <p:nvSpPr>
          <p:cNvPr id="1264" name="Shape 126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1265" name="Shape 1265"/>
        <p:cNvGrpSpPr/>
        <p:nvPr/>
      </p:nvGrpSpPr>
      <p:grpSpPr>
        <a:xfrm>
          <a:off x="0" y="0"/>
          <a:ext cx="0" cy="0"/>
          <a:chOff x="0" y="0"/>
          <a:chExt cx="0" cy="0"/>
        </a:xfrm>
      </p:grpSpPr>
      <p:sp>
        <p:nvSpPr>
          <p:cNvPr id="1266" name="Shape 1266"/>
          <p:cNvSpPr txBox="1"/>
          <p:nvPr>
            <p:ph type="title"/>
          </p:nvPr>
        </p:nvSpPr>
        <p:spPr>
          <a:xfrm>
            <a:off x="311700" y="445025"/>
            <a:ext cx="8520600" cy="572700"/>
          </a:xfrm>
          <a:prstGeom prst="rect">
            <a:avLst/>
          </a:prstGeom>
        </p:spPr>
        <p:txBody>
          <a:bodyPr anchorCtr="0" anchor="t" bIns="91425" lIns="91425" rIns="91425" wrap="square" tIns="91425"/>
          <a:lstStyle>
            <a:lvl1pPr lvl="0" rtl="0">
              <a:spcBef>
                <a:spcPts val="0"/>
              </a:spcBef>
              <a:buSzPts val="2800"/>
              <a:buNone/>
              <a:defRPr/>
            </a:lvl1pPr>
            <a:lvl2pPr lvl="1" rtl="0">
              <a:spcBef>
                <a:spcPts val="0"/>
              </a:spcBef>
              <a:buSzPts val="2800"/>
              <a:buNone/>
              <a:defRPr/>
            </a:lvl2pPr>
            <a:lvl3pPr lvl="2" rtl="0">
              <a:spcBef>
                <a:spcPts val="0"/>
              </a:spcBef>
              <a:buSzPts val="2800"/>
              <a:buNone/>
              <a:defRPr/>
            </a:lvl3pPr>
            <a:lvl4pPr lvl="3" rtl="0">
              <a:spcBef>
                <a:spcPts val="0"/>
              </a:spcBef>
              <a:buSzPts val="2800"/>
              <a:buNone/>
              <a:defRPr/>
            </a:lvl4pPr>
            <a:lvl5pPr lvl="4" rtl="0">
              <a:spcBef>
                <a:spcPts val="0"/>
              </a:spcBef>
              <a:buSzPts val="2800"/>
              <a:buNone/>
              <a:defRPr/>
            </a:lvl5pPr>
            <a:lvl6pPr lvl="5" rtl="0">
              <a:spcBef>
                <a:spcPts val="0"/>
              </a:spcBef>
              <a:buSzPts val="2800"/>
              <a:buNone/>
              <a:defRPr/>
            </a:lvl6pPr>
            <a:lvl7pPr lvl="6" rtl="0">
              <a:spcBef>
                <a:spcPts val="0"/>
              </a:spcBef>
              <a:buSzPts val="2800"/>
              <a:buNone/>
              <a:defRPr/>
            </a:lvl7pPr>
            <a:lvl8pPr lvl="7" rtl="0">
              <a:spcBef>
                <a:spcPts val="0"/>
              </a:spcBef>
              <a:buSzPts val="2800"/>
              <a:buNone/>
              <a:defRPr/>
            </a:lvl8pPr>
            <a:lvl9pPr lvl="8" rtl="0">
              <a:spcBef>
                <a:spcPts val="0"/>
              </a:spcBef>
              <a:buSzPts val="2800"/>
              <a:buNone/>
              <a:defRPr/>
            </a:lvl9pPr>
          </a:lstStyle>
          <a:p/>
        </p:txBody>
      </p:sp>
      <p:sp>
        <p:nvSpPr>
          <p:cNvPr id="1267" name="Shape 1267"/>
          <p:cNvSpPr txBox="1"/>
          <p:nvPr>
            <p:ph idx="1" type="body"/>
          </p:nvPr>
        </p:nvSpPr>
        <p:spPr>
          <a:xfrm>
            <a:off x="311700" y="1152475"/>
            <a:ext cx="3999900" cy="3416400"/>
          </a:xfrm>
          <a:prstGeom prst="rect">
            <a:avLst/>
          </a:prstGeom>
        </p:spPr>
        <p:txBody>
          <a:bodyPr anchorCtr="0" anchor="t" bIns="91425" lIns="91425" rIns="91425" wrap="square" tIns="91425"/>
          <a:lstStyle>
            <a:lvl1pPr lvl="0" rtl="0">
              <a:spcBef>
                <a:spcPts val="0"/>
              </a:spcBef>
              <a:buSzPts val="1400"/>
              <a:buChar char="●"/>
              <a:defRPr sz="1400"/>
            </a:lvl1pPr>
            <a:lvl2pPr lvl="1" rtl="0">
              <a:spcBef>
                <a:spcPts val="0"/>
              </a:spcBef>
              <a:buSzPts val="1200"/>
              <a:buChar char="○"/>
              <a:defRPr sz="1200"/>
            </a:lvl2pPr>
            <a:lvl3pPr lvl="2" rtl="0">
              <a:spcBef>
                <a:spcPts val="0"/>
              </a:spcBef>
              <a:buSzPts val="1200"/>
              <a:buChar char="■"/>
              <a:defRPr sz="1200"/>
            </a:lvl3pPr>
            <a:lvl4pPr lvl="3" rtl="0">
              <a:spcBef>
                <a:spcPts val="0"/>
              </a:spcBef>
              <a:buSzPts val="1200"/>
              <a:buChar char="●"/>
              <a:defRPr sz="1200"/>
            </a:lvl4pPr>
            <a:lvl5pPr lvl="4" rtl="0">
              <a:spcBef>
                <a:spcPts val="0"/>
              </a:spcBef>
              <a:buSzPts val="1200"/>
              <a:buChar char="○"/>
              <a:defRPr sz="1200"/>
            </a:lvl5pPr>
            <a:lvl6pPr lvl="5" rtl="0">
              <a:spcBef>
                <a:spcPts val="0"/>
              </a:spcBef>
              <a:buSzPts val="1200"/>
              <a:buChar char="■"/>
              <a:defRPr sz="1200"/>
            </a:lvl6pPr>
            <a:lvl7pPr lvl="6" rtl="0">
              <a:spcBef>
                <a:spcPts val="0"/>
              </a:spcBef>
              <a:buSzPts val="1200"/>
              <a:buChar char="●"/>
              <a:defRPr sz="1200"/>
            </a:lvl7pPr>
            <a:lvl8pPr lvl="7" rtl="0">
              <a:spcBef>
                <a:spcPts val="0"/>
              </a:spcBef>
              <a:buSzPts val="1200"/>
              <a:buChar char="○"/>
              <a:defRPr sz="1200"/>
            </a:lvl8pPr>
            <a:lvl9pPr lvl="8" rtl="0">
              <a:spcBef>
                <a:spcPts val="0"/>
              </a:spcBef>
              <a:buSzPts val="1200"/>
              <a:buChar char="■"/>
              <a:defRPr sz="1200"/>
            </a:lvl9pPr>
          </a:lstStyle>
          <a:p/>
        </p:txBody>
      </p:sp>
      <p:sp>
        <p:nvSpPr>
          <p:cNvPr id="1268" name="Shape 1268"/>
          <p:cNvSpPr txBox="1"/>
          <p:nvPr>
            <p:ph idx="2" type="body"/>
          </p:nvPr>
        </p:nvSpPr>
        <p:spPr>
          <a:xfrm>
            <a:off x="4832400" y="1152475"/>
            <a:ext cx="3999900" cy="3416400"/>
          </a:xfrm>
          <a:prstGeom prst="rect">
            <a:avLst/>
          </a:prstGeom>
        </p:spPr>
        <p:txBody>
          <a:bodyPr anchorCtr="0" anchor="t" bIns="91425" lIns="91425" rIns="91425" wrap="square" tIns="91425"/>
          <a:lstStyle>
            <a:lvl1pPr lvl="0" rtl="0">
              <a:spcBef>
                <a:spcPts val="0"/>
              </a:spcBef>
              <a:buSzPts val="1400"/>
              <a:buChar char="●"/>
              <a:defRPr sz="1400"/>
            </a:lvl1pPr>
            <a:lvl2pPr lvl="1" rtl="0">
              <a:spcBef>
                <a:spcPts val="0"/>
              </a:spcBef>
              <a:buSzPts val="1200"/>
              <a:buChar char="○"/>
              <a:defRPr sz="1200"/>
            </a:lvl2pPr>
            <a:lvl3pPr lvl="2" rtl="0">
              <a:spcBef>
                <a:spcPts val="0"/>
              </a:spcBef>
              <a:buSzPts val="1200"/>
              <a:buChar char="■"/>
              <a:defRPr sz="1200"/>
            </a:lvl3pPr>
            <a:lvl4pPr lvl="3" rtl="0">
              <a:spcBef>
                <a:spcPts val="0"/>
              </a:spcBef>
              <a:buSzPts val="1200"/>
              <a:buChar char="●"/>
              <a:defRPr sz="1200"/>
            </a:lvl4pPr>
            <a:lvl5pPr lvl="4" rtl="0">
              <a:spcBef>
                <a:spcPts val="0"/>
              </a:spcBef>
              <a:buSzPts val="1200"/>
              <a:buChar char="○"/>
              <a:defRPr sz="1200"/>
            </a:lvl5pPr>
            <a:lvl6pPr lvl="5" rtl="0">
              <a:spcBef>
                <a:spcPts val="0"/>
              </a:spcBef>
              <a:buSzPts val="1200"/>
              <a:buChar char="■"/>
              <a:defRPr sz="1200"/>
            </a:lvl6pPr>
            <a:lvl7pPr lvl="6" rtl="0">
              <a:spcBef>
                <a:spcPts val="0"/>
              </a:spcBef>
              <a:buSzPts val="1200"/>
              <a:buChar char="●"/>
              <a:defRPr sz="1200"/>
            </a:lvl7pPr>
            <a:lvl8pPr lvl="7" rtl="0">
              <a:spcBef>
                <a:spcPts val="0"/>
              </a:spcBef>
              <a:buSzPts val="1200"/>
              <a:buChar char="○"/>
              <a:defRPr sz="1200"/>
            </a:lvl8pPr>
            <a:lvl9pPr lvl="8" rtl="0">
              <a:spcBef>
                <a:spcPts val="0"/>
              </a:spcBef>
              <a:buSzPts val="1200"/>
              <a:buChar char="■"/>
              <a:defRPr sz="1200"/>
            </a:lvl9pPr>
          </a:lstStyle>
          <a:p/>
        </p:txBody>
      </p:sp>
      <p:sp>
        <p:nvSpPr>
          <p:cNvPr id="1269" name="Shape 126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1270" name="Shape 1270"/>
        <p:cNvGrpSpPr/>
        <p:nvPr/>
      </p:nvGrpSpPr>
      <p:grpSpPr>
        <a:xfrm>
          <a:off x="0" y="0"/>
          <a:ext cx="0" cy="0"/>
          <a:chOff x="0" y="0"/>
          <a:chExt cx="0" cy="0"/>
        </a:xfrm>
      </p:grpSpPr>
      <p:sp>
        <p:nvSpPr>
          <p:cNvPr id="1271" name="Shape 1271"/>
          <p:cNvSpPr txBox="1"/>
          <p:nvPr>
            <p:ph type="title"/>
          </p:nvPr>
        </p:nvSpPr>
        <p:spPr>
          <a:xfrm>
            <a:off x="311700" y="445025"/>
            <a:ext cx="8520600" cy="572700"/>
          </a:xfrm>
          <a:prstGeom prst="rect">
            <a:avLst/>
          </a:prstGeom>
        </p:spPr>
        <p:txBody>
          <a:bodyPr anchorCtr="0" anchor="t" bIns="91425" lIns="91425" rIns="91425" wrap="square" tIns="91425"/>
          <a:lstStyle>
            <a:lvl1pPr lvl="0" rtl="0">
              <a:spcBef>
                <a:spcPts val="0"/>
              </a:spcBef>
              <a:buSzPts val="2800"/>
              <a:buNone/>
              <a:defRPr/>
            </a:lvl1pPr>
            <a:lvl2pPr lvl="1" rtl="0">
              <a:spcBef>
                <a:spcPts val="0"/>
              </a:spcBef>
              <a:buSzPts val="2800"/>
              <a:buNone/>
              <a:defRPr/>
            </a:lvl2pPr>
            <a:lvl3pPr lvl="2" rtl="0">
              <a:spcBef>
                <a:spcPts val="0"/>
              </a:spcBef>
              <a:buSzPts val="2800"/>
              <a:buNone/>
              <a:defRPr/>
            </a:lvl3pPr>
            <a:lvl4pPr lvl="3" rtl="0">
              <a:spcBef>
                <a:spcPts val="0"/>
              </a:spcBef>
              <a:buSzPts val="2800"/>
              <a:buNone/>
              <a:defRPr/>
            </a:lvl4pPr>
            <a:lvl5pPr lvl="4" rtl="0">
              <a:spcBef>
                <a:spcPts val="0"/>
              </a:spcBef>
              <a:buSzPts val="2800"/>
              <a:buNone/>
              <a:defRPr/>
            </a:lvl5pPr>
            <a:lvl6pPr lvl="5" rtl="0">
              <a:spcBef>
                <a:spcPts val="0"/>
              </a:spcBef>
              <a:buSzPts val="2800"/>
              <a:buNone/>
              <a:defRPr/>
            </a:lvl6pPr>
            <a:lvl7pPr lvl="6" rtl="0">
              <a:spcBef>
                <a:spcPts val="0"/>
              </a:spcBef>
              <a:buSzPts val="2800"/>
              <a:buNone/>
              <a:defRPr/>
            </a:lvl7pPr>
            <a:lvl8pPr lvl="7" rtl="0">
              <a:spcBef>
                <a:spcPts val="0"/>
              </a:spcBef>
              <a:buSzPts val="2800"/>
              <a:buNone/>
              <a:defRPr/>
            </a:lvl8pPr>
            <a:lvl9pPr lvl="8" rtl="0">
              <a:spcBef>
                <a:spcPts val="0"/>
              </a:spcBef>
              <a:buSzPts val="2800"/>
              <a:buNone/>
              <a:defRPr/>
            </a:lvl9pPr>
          </a:lstStyle>
          <a:p/>
        </p:txBody>
      </p:sp>
      <p:sp>
        <p:nvSpPr>
          <p:cNvPr id="1272" name="Shape 127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1273" name="Shape 1273"/>
        <p:cNvGrpSpPr/>
        <p:nvPr/>
      </p:nvGrpSpPr>
      <p:grpSpPr>
        <a:xfrm>
          <a:off x="0" y="0"/>
          <a:ext cx="0" cy="0"/>
          <a:chOff x="0" y="0"/>
          <a:chExt cx="0" cy="0"/>
        </a:xfrm>
      </p:grpSpPr>
      <p:sp>
        <p:nvSpPr>
          <p:cNvPr id="1274" name="Shape 1274"/>
          <p:cNvSpPr txBox="1"/>
          <p:nvPr>
            <p:ph type="title"/>
          </p:nvPr>
        </p:nvSpPr>
        <p:spPr>
          <a:xfrm>
            <a:off x="311700" y="555600"/>
            <a:ext cx="2808000" cy="755700"/>
          </a:xfrm>
          <a:prstGeom prst="rect">
            <a:avLst/>
          </a:prstGeom>
        </p:spPr>
        <p:txBody>
          <a:bodyPr anchorCtr="0" anchor="b" bIns="91425" lIns="91425" rIns="91425" wrap="square" tIns="91425"/>
          <a:lstStyle>
            <a:lvl1pPr lvl="0" rtl="0">
              <a:spcBef>
                <a:spcPts val="0"/>
              </a:spcBef>
              <a:buSzPts val="2400"/>
              <a:buNone/>
              <a:defRPr sz="2400"/>
            </a:lvl1pPr>
            <a:lvl2pPr lvl="1" rtl="0">
              <a:spcBef>
                <a:spcPts val="0"/>
              </a:spcBef>
              <a:buSzPts val="2400"/>
              <a:buNone/>
              <a:defRPr sz="2400"/>
            </a:lvl2pPr>
            <a:lvl3pPr lvl="2" rtl="0">
              <a:spcBef>
                <a:spcPts val="0"/>
              </a:spcBef>
              <a:buSzPts val="2400"/>
              <a:buNone/>
              <a:defRPr sz="2400"/>
            </a:lvl3pPr>
            <a:lvl4pPr lvl="3" rtl="0">
              <a:spcBef>
                <a:spcPts val="0"/>
              </a:spcBef>
              <a:buSzPts val="2400"/>
              <a:buNone/>
              <a:defRPr sz="2400"/>
            </a:lvl4pPr>
            <a:lvl5pPr lvl="4" rtl="0">
              <a:spcBef>
                <a:spcPts val="0"/>
              </a:spcBef>
              <a:buSzPts val="2400"/>
              <a:buNone/>
              <a:defRPr sz="2400"/>
            </a:lvl5pPr>
            <a:lvl6pPr lvl="5" rtl="0">
              <a:spcBef>
                <a:spcPts val="0"/>
              </a:spcBef>
              <a:buSzPts val="2400"/>
              <a:buNone/>
              <a:defRPr sz="2400"/>
            </a:lvl6pPr>
            <a:lvl7pPr lvl="6" rtl="0">
              <a:spcBef>
                <a:spcPts val="0"/>
              </a:spcBef>
              <a:buSzPts val="2400"/>
              <a:buNone/>
              <a:defRPr sz="2400"/>
            </a:lvl7pPr>
            <a:lvl8pPr lvl="7" rtl="0">
              <a:spcBef>
                <a:spcPts val="0"/>
              </a:spcBef>
              <a:buSzPts val="2400"/>
              <a:buNone/>
              <a:defRPr sz="2400"/>
            </a:lvl8pPr>
            <a:lvl9pPr lvl="8" rtl="0">
              <a:spcBef>
                <a:spcPts val="0"/>
              </a:spcBef>
              <a:buSzPts val="2400"/>
              <a:buNone/>
              <a:defRPr sz="2400"/>
            </a:lvl9pPr>
          </a:lstStyle>
          <a:p/>
        </p:txBody>
      </p:sp>
      <p:sp>
        <p:nvSpPr>
          <p:cNvPr id="1275" name="Shape 1275"/>
          <p:cNvSpPr txBox="1"/>
          <p:nvPr>
            <p:ph idx="1" type="body"/>
          </p:nvPr>
        </p:nvSpPr>
        <p:spPr>
          <a:xfrm>
            <a:off x="311700" y="1389600"/>
            <a:ext cx="2808000" cy="3179400"/>
          </a:xfrm>
          <a:prstGeom prst="rect">
            <a:avLst/>
          </a:prstGeom>
        </p:spPr>
        <p:txBody>
          <a:bodyPr anchorCtr="0" anchor="t" bIns="91425" lIns="91425" rIns="91425" wrap="square" tIns="91425"/>
          <a:lstStyle>
            <a:lvl1pPr lvl="0" rtl="0">
              <a:spcBef>
                <a:spcPts val="0"/>
              </a:spcBef>
              <a:buSzPts val="1200"/>
              <a:buChar char="●"/>
              <a:defRPr sz="1200"/>
            </a:lvl1pPr>
            <a:lvl2pPr lvl="1" rtl="0">
              <a:spcBef>
                <a:spcPts val="0"/>
              </a:spcBef>
              <a:buSzPts val="1200"/>
              <a:buChar char="○"/>
              <a:defRPr sz="1200"/>
            </a:lvl2pPr>
            <a:lvl3pPr lvl="2" rtl="0">
              <a:spcBef>
                <a:spcPts val="0"/>
              </a:spcBef>
              <a:buSzPts val="1200"/>
              <a:buChar char="■"/>
              <a:defRPr sz="1200"/>
            </a:lvl3pPr>
            <a:lvl4pPr lvl="3" rtl="0">
              <a:spcBef>
                <a:spcPts val="0"/>
              </a:spcBef>
              <a:buSzPts val="1200"/>
              <a:buChar char="●"/>
              <a:defRPr sz="1200"/>
            </a:lvl4pPr>
            <a:lvl5pPr lvl="4" rtl="0">
              <a:spcBef>
                <a:spcPts val="0"/>
              </a:spcBef>
              <a:buSzPts val="1200"/>
              <a:buChar char="○"/>
              <a:defRPr sz="1200"/>
            </a:lvl5pPr>
            <a:lvl6pPr lvl="5" rtl="0">
              <a:spcBef>
                <a:spcPts val="0"/>
              </a:spcBef>
              <a:buSzPts val="1200"/>
              <a:buChar char="■"/>
              <a:defRPr sz="1200"/>
            </a:lvl6pPr>
            <a:lvl7pPr lvl="6" rtl="0">
              <a:spcBef>
                <a:spcPts val="0"/>
              </a:spcBef>
              <a:buSzPts val="1200"/>
              <a:buChar char="●"/>
              <a:defRPr sz="1200"/>
            </a:lvl7pPr>
            <a:lvl8pPr lvl="7" rtl="0">
              <a:spcBef>
                <a:spcPts val="0"/>
              </a:spcBef>
              <a:buSzPts val="1200"/>
              <a:buChar char="○"/>
              <a:defRPr sz="1200"/>
            </a:lvl8pPr>
            <a:lvl9pPr lvl="8" rtl="0">
              <a:spcBef>
                <a:spcPts val="0"/>
              </a:spcBef>
              <a:buSzPts val="1200"/>
              <a:buChar char="■"/>
              <a:defRPr sz="1200"/>
            </a:lvl9pPr>
          </a:lstStyle>
          <a:p/>
        </p:txBody>
      </p:sp>
      <p:sp>
        <p:nvSpPr>
          <p:cNvPr id="1276" name="Shape 1276"/>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1277" name="Shape 1277"/>
        <p:cNvGrpSpPr/>
        <p:nvPr/>
      </p:nvGrpSpPr>
      <p:grpSpPr>
        <a:xfrm>
          <a:off x="0" y="0"/>
          <a:ext cx="0" cy="0"/>
          <a:chOff x="0" y="0"/>
          <a:chExt cx="0" cy="0"/>
        </a:xfrm>
      </p:grpSpPr>
      <p:sp>
        <p:nvSpPr>
          <p:cNvPr id="1278" name="Shape 1278"/>
          <p:cNvSpPr txBox="1"/>
          <p:nvPr>
            <p:ph type="title"/>
          </p:nvPr>
        </p:nvSpPr>
        <p:spPr>
          <a:xfrm>
            <a:off x="490250" y="450150"/>
            <a:ext cx="6367800" cy="4090800"/>
          </a:xfrm>
          <a:prstGeom prst="rect">
            <a:avLst/>
          </a:prstGeom>
        </p:spPr>
        <p:txBody>
          <a:bodyPr anchorCtr="0" anchor="ctr" bIns="91425" lIns="91425" rIns="91425" wrap="square" tIns="91425"/>
          <a:lstStyle>
            <a:lvl1pPr lvl="0" rtl="0">
              <a:spcBef>
                <a:spcPts val="0"/>
              </a:spcBef>
              <a:buSzPts val="4800"/>
              <a:buNone/>
              <a:defRPr sz="4800"/>
            </a:lvl1pPr>
            <a:lvl2pPr lvl="1" rtl="0">
              <a:spcBef>
                <a:spcPts val="0"/>
              </a:spcBef>
              <a:buSzPts val="4800"/>
              <a:buNone/>
              <a:defRPr sz="4800"/>
            </a:lvl2pPr>
            <a:lvl3pPr lvl="2" rtl="0">
              <a:spcBef>
                <a:spcPts val="0"/>
              </a:spcBef>
              <a:buSzPts val="4800"/>
              <a:buNone/>
              <a:defRPr sz="4800"/>
            </a:lvl3pPr>
            <a:lvl4pPr lvl="3" rtl="0">
              <a:spcBef>
                <a:spcPts val="0"/>
              </a:spcBef>
              <a:buSzPts val="4800"/>
              <a:buNone/>
              <a:defRPr sz="4800"/>
            </a:lvl4pPr>
            <a:lvl5pPr lvl="4" rtl="0">
              <a:spcBef>
                <a:spcPts val="0"/>
              </a:spcBef>
              <a:buSzPts val="4800"/>
              <a:buNone/>
              <a:defRPr sz="4800"/>
            </a:lvl5pPr>
            <a:lvl6pPr lvl="5" rtl="0">
              <a:spcBef>
                <a:spcPts val="0"/>
              </a:spcBef>
              <a:buSzPts val="4800"/>
              <a:buNone/>
              <a:defRPr sz="4800"/>
            </a:lvl6pPr>
            <a:lvl7pPr lvl="6" rtl="0">
              <a:spcBef>
                <a:spcPts val="0"/>
              </a:spcBef>
              <a:buSzPts val="4800"/>
              <a:buNone/>
              <a:defRPr sz="4800"/>
            </a:lvl7pPr>
            <a:lvl8pPr lvl="7" rtl="0">
              <a:spcBef>
                <a:spcPts val="0"/>
              </a:spcBef>
              <a:buSzPts val="4800"/>
              <a:buNone/>
              <a:defRPr sz="4800"/>
            </a:lvl8pPr>
            <a:lvl9pPr lvl="8" rtl="0">
              <a:spcBef>
                <a:spcPts val="0"/>
              </a:spcBef>
              <a:buSzPts val="4800"/>
              <a:buNone/>
              <a:defRPr sz="4800"/>
            </a:lvl9pPr>
          </a:lstStyle>
          <a:p/>
        </p:txBody>
      </p:sp>
      <p:sp>
        <p:nvSpPr>
          <p:cNvPr id="1279" name="Shape 127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wrap="square" tIns="91425"/>
          <a:lstStyle>
            <a:lvl1pPr lvl="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1280" name="Shape 1280"/>
        <p:cNvGrpSpPr/>
        <p:nvPr/>
      </p:nvGrpSpPr>
      <p:grpSpPr>
        <a:xfrm>
          <a:off x="0" y="0"/>
          <a:ext cx="0" cy="0"/>
          <a:chOff x="0" y="0"/>
          <a:chExt cx="0" cy="0"/>
        </a:xfrm>
      </p:grpSpPr>
      <p:sp>
        <p:nvSpPr>
          <p:cNvPr id="1281" name="Shape 1281"/>
          <p:cNvSpPr/>
          <p:nvPr/>
        </p:nvSpPr>
        <p:spPr>
          <a:xfrm>
            <a:off x="4572000" y="-125"/>
            <a:ext cx="4572000" cy="5143500"/>
          </a:xfrm>
          <a:prstGeom prst="rect">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1282" name="Shape 1282"/>
          <p:cNvSpPr txBox="1"/>
          <p:nvPr>
            <p:ph type="title"/>
          </p:nvPr>
        </p:nvSpPr>
        <p:spPr>
          <a:xfrm>
            <a:off x="265500" y="1233175"/>
            <a:ext cx="4045200" cy="1482300"/>
          </a:xfrm>
          <a:prstGeom prst="rect">
            <a:avLst/>
          </a:prstGeom>
        </p:spPr>
        <p:txBody>
          <a:bodyPr anchorCtr="0" anchor="b" bIns="91425" lIns="91425" rIns="91425" wrap="square" tIns="91425"/>
          <a:lstStyle>
            <a:lvl1pPr lvl="0" rtl="0" algn="ctr">
              <a:spcBef>
                <a:spcPts val="0"/>
              </a:spcBef>
              <a:buSzPts val="4200"/>
              <a:buNone/>
              <a:defRPr sz="4200"/>
            </a:lvl1pPr>
            <a:lvl2pPr lvl="1" rtl="0" algn="ctr">
              <a:spcBef>
                <a:spcPts val="0"/>
              </a:spcBef>
              <a:buSzPts val="4200"/>
              <a:buNone/>
              <a:defRPr sz="4200"/>
            </a:lvl2pPr>
            <a:lvl3pPr lvl="2" rtl="0" algn="ctr">
              <a:spcBef>
                <a:spcPts val="0"/>
              </a:spcBef>
              <a:buSzPts val="4200"/>
              <a:buNone/>
              <a:defRPr sz="4200"/>
            </a:lvl3pPr>
            <a:lvl4pPr lvl="3" rtl="0" algn="ctr">
              <a:spcBef>
                <a:spcPts val="0"/>
              </a:spcBef>
              <a:buSzPts val="4200"/>
              <a:buNone/>
              <a:defRPr sz="4200"/>
            </a:lvl4pPr>
            <a:lvl5pPr lvl="4" rtl="0" algn="ctr">
              <a:spcBef>
                <a:spcPts val="0"/>
              </a:spcBef>
              <a:buSzPts val="4200"/>
              <a:buNone/>
              <a:defRPr sz="4200"/>
            </a:lvl5pPr>
            <a:lvl6pPr lvl="5" rtl="0" algn="ctr">
              <a:spcBef>
                <a:spcPts val="0"/>
              </a:spcBef>
              <a:buSzPts val="4200"/>
              <a:buNone/>
              <a:defRPr sz="4200"/>
            </a:lvl6pPr>
            <a:lvl7pPr lvl="6" rtl="0" algn="ctr">
              <a:spcBef>
                <a:spcPts val="0"/>
              </a:spcBef>
              <a:buSzPts val="4200"/>
              <a:buNone/>
              <a:defRPr sz="4200"/>
            </a:lvl7pPr>
            <a:lvl8pPr lvl="7" rtl="0" algn="ctr">
              <a:spcBef>
                <a:spcPts val="0"/>
              </a:spcBef>
              <a:buSzPts val="4200"/>
              <a:buNone/>
              <a:defRPr sz="4200"/>
            </a:lvl8pPr>
            <a:lvl9pPr lvl="8" rtl="0" algn="ctr">
              <a:spcBef>
                <a:spcPts val="0"/>
              </a:spcBef>
              <a:buSzPts val="4200"/>
              <a:buNone/>
              <a:defRPr sz="4200"/>
            </a:lvl9pPr>
          </a:lstStyle>
          <a:p/>
        </p:txBody>
      </p:sp>
      <p:sp>
        <p:nvSpPr>
          <p:cNvPr id="1283" name="Shape 1283"/>
          <p:cNvSpPr txBox="1"/>
          <p:nvPr>
            <p:ph idx="1" type="subTitle"/>
          </p:nvPr>
        </p:nvSpPr>
        <p:spPr>
          <a:xfrm>
            <a:off x="265500" y="2803075"/>
            <a:ext cx="4045200" cy="1235100"/>
          </a:xfrm>
          <a:prstGeom prst="rect">
            <a:avLst/>
          </a:prstGeom>
        </p:spPr>
        <p:txBody>
          <a:bodyPr anchorCtr="0" anchor="t" bIns="91425" lIns="91425"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84" name="Shape 1284"/>
          <p:cNvSpPr txBox="1"/>
          <p:nvPr>
            <p:ph idx="2" type="body"/>
          </p:nvPr>
        </p:nvSpPr>
        <p:spPr>
          <a:xfrm>
            <a:off x="4939500" y="724075"/>
            <a:ext cx="3837000" cy="3695100"/>
          </a:xfrm>
          <a:prstGeom prst="rect">
            <a:avLst/>
          </a:prstGeom>
        </p:spPr>
        <p:txBody>
          <a:bodyPr anchorCtr="0" anchor="ctr" bIns="91425" lIns="91425" rIns="91425" wrap="square" tIns="91425"/>
          <a:lstStyle>
            <a:lvl1pPr lvl="0" rtl="0">
              <a:spcBef>
                <a:spcPts val="0"/>
              </a:spcBef>
              <a:buSzPts val="1800"/>
              <a:buChar char="●"/>
              <a:defRPr/>
            </a:lvl1pPr>
            <a:lvl2pPr lvl="1" rtl="0">
              <a:spcBef>
                <a:spcPts val="0"/>
              </a:spcBef>
              <a:buSzPts val="1400"/>
              <a:buChar char="○"/>
              <a:defRPr/>
            </a:lvl2pPr>
            <a:lvl3pPr lvl="2" rtl="0">
              <a:spcBef>
                <a:spcPts val="0"/>
              </a:spcBef>
              <a:buSzPts val="1400"/>
              <a:buChar char="■"/>
              <a:defRPr/>
            </a:lvl3pPr>
            <a:lvl4pPr lvl="3" rtl="0">
              <a:spcBef>
                <a:spcPts val="0"/>
              </a:spcBef>
              <a:buSzPts val="1400"/>
              <a:buChar char="●"/>
              <a:defRPr/>
            </a:lvl4pPr>
            <a:lvl5pPr lvl="4" rtl="0">
              <a:spcBef>
                <a:spcPts val="0"/>
              </a:spcBef>
              <a:buSzPts val="1400"/>
              <a:buChar char="○"/>
              <a:defRPr/>
            </a:lvl5pPr>
            <a:lvl6pPr lvl="5" rtl="0">
              <a:spcBef>
                <a:spcPts val="0"/>
              </a:spcBef>
              <a:buSzPts val="1400"/>
              <a:buChar char="■"/>
              <a:defRPr/>
            </a:lvl6pPr>
            <a:lvl7pPr lvl="6" rtl="0">
              <a:spcBef>
                <a:spcPts val="0"/>
              </a:spcBef>
              <a:buSzPts val="1400"/>
              <a:buChar char="●"/>
              <a:defRPr/>
            </a:lvl7pPr>
            <a:lvl8pPr lvl="7" rtl="0">
              <a:spcBef>
                <a:spcPts val="0"/>
              </a:spcBef>
              <a:buSzPts val="1400"/>
              <a:buChar char="○"/>
              <a:defRPr/>
            </a:lvl8pPr>
            <a:lvl9pPr lvl="8" rtl="0">
              <a:spcBef>
                <a:spcPts val="0"/>
              </a:spcBef>
              <a:buSzPts val="1400"/>
              <a:buChar char="■"/>
              <a:defRPr/>
            </a:lvl9pPr>
          </a:lstStyle>
          <a:p/>
        </p:txBody>
      </p:sp>
      <p:sp>
        <p:nvSpPr>
          <p:cNvPr id="1285" name="Shape 128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1286" name="Shape 1286"/>
        <p:cNvGrpSpPr/>
        <p:nvPr/>
      </p:nvGrpSpPr>
      <p:grpSpPr>
        <a:xfrm>
          <a:off x="0" y="0"/>
          <a:ext cx="0" cy="0"/>
          <a:chOff x="0" y="0"/>
          <a:chExt cx="0" cy="0"/>
        </a:xfrm>
      </p:grpSpPr>
      <p:sp>
        <p:nvSpPr>
          <p:cNvPr id="1287" name="Shape 1287"/>
          <p:cNvSpPr txBox="1"/>
          <p:nvPr>
            <p:ph idx="1" type="body"/>
          </p:nvPr>
        </p:nvSpPr>
        <p:spPr>
          <a:xfrm>
            <a:off x="311700" y="4230575"/>
            <a:ext cx="5998800" cy="605100"/>
          </a:xfrm>
          <a:prstGeom prst="rect">
            <a:avLst/>
          </a:prstGeom>
        </p:spPr>
        <p:txBody>
          <a:bodyPr anchorCtr="0" anchor="ctr" bIns="91425" lIns="91425" rIns="91425" wrap="square" tIns="91425"/>
          <a:lstStyle>
            <a:lvl1pPr lvl="0" rtl="0">
              <a:lnSpc>
                <a:spcPct val="100000"/>
              </a:lnSpc>
              <a:spcBef>
                <a:spcPts val="0"/>
              </a:spcBef>
              <a:spcAft>
                <a:spcPts val="0"/>
              </a:spcAft>
              <a:buSzPts val="1800"/>
              <a:buNone/>
              <a:defRPr/>
            </a:lvl1pPr>
          </a:lstStyle>
          <a:p/>
        </p:txBody>
      </p:sp>
      <p:sp>
        <p:nvSpPr>
          <p:cNvPr id="1288" name="Shape 128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1289" name="Shape 1289"/>
        <p:cNvGrpSpPr/>
        <p:nvPr/>
      </p:nvGrpSpPr>
      <p:grpSpPr>
        <a:xfrm>
          <a:off x="0" y="0"/>
          <a:ext cx="0" cy="0"/>
          <a:chOff x="0" y="0"/>
          <a:chExt cx="0" cy="0"/>
        </a:xfrm>
      </p:grpSpPr>
      <p:sp>
        <p:nvSpPr>
          <p:cNvPr id="1290" name="Shape 1290"/>
          <p:cNvSpPr txBox="1"/>
          <p:nvPr>
            <p:ph type="title"/>
          </p:nvPr>
        </p:nvSpPr>
        <p:spPr>
          <a:xfrm>
            <a:off x="311700" y="1106125"/>
            <a:ext cx="8520600" cy="1963500"/>
          </a:xfrm>
          <a:prstGeom prst="rect">
            <a:avLst/>
          </a:prstGeom>
        </p:spPr>
        <p:txBody>
          <a:bodyPr anchorCtr="0" anchor="b" bIns="91425" lIns="91425" rIns="91425" wrap="square" tIns="91425"/>
          <a:lstStyle>
            <a:lvl1pPr lvl="0" rtl="0" algn="ctr">
              <a:spcBef>
                <a:spcPts val="0"/>
              </a:spcBef>
              <a:buSzPts val="12000"/>
              <a:buNone/>
              <a:defRPr sz="12000"/>
            </a:lvl1pPr>
            <a:lvl2pPr lvl="1" rtl="0" algn="ctr">
              <a:spcBef>
                <a:spcPts val="0"/>
              </a:spcBef>
              <a:buSzPts val="12000"/>
              <a:buNone/>
              <a:defRPr sz="12000"/>
            </a:lvl2pPr>
            <a:lvl3pPr lvl="2" rtl="0" algn="ctr">
              <a:spcBef>
                <a:spcPts val="0"/>
              </a:spcBef>
              <a:buSzPts val="12000"/>
              <a:buNone/>
              <a:defRPr sz="12000"/>
            </a:lvl3pPr>
            <a:lvl4pPr lvl="3" rtl="0" algn="ctr">
              <a:spcBef>
                <a:spcPts val="0"/>
              </a:spcBef>
              <a:buSzPts val="12000"/>
              <a:buNone/>
              <a:defRPr sz="12000"/>
            </a:lvl4pPr>
            <a:lvl5pPr lvl="4" rtl="0" algn="ctr">
              <a:spcBef>
                <a:spcPts val="0"/>
              </a:spcBef>
              <a:buSzPts val="12000"/>
              <a:buNone/>
              <a:defRPr sz="12000"/>
            </a:lvl5pPr>
            <a:lvl6pPr lvl="5" rtl="0" algn="ctr">
              <a:spcBef>
                <a:spcPts val="0"/>
              </a:spcBef>
              <a:buSzPts val="12000"/>
              <a:buNone/>
              <a:defRPr sz="12000"/>
            </a:lvl6pPr>
            <a:lvl7pPr lvl="6" rtl="0" algn="ctr">
              <a:spcBef>
                <a:spcPts val="0"/>
              </a:spcBef>
              <a:buSzPts val="12000"/>
              <a:buNone/>
              <a:defRPr sz="12000"/>
            </a:lvl7pPr>
            <a:lvl8pPr lvl="7" rtl="0" algn="ctr">
              <a:spcBef>
                <a:spcPts val="0"/>
              </a:spcBef>
              <a:buSzPts val="12000"/>
              <a:buNone/>
              <a:defRPr sz="12000"/>
            </a:lvl8pPr>
            <a:lvl9pPr lvl="8" rtl="0" algn="ctr">
              <a:spcBef>
                <a:spcPts val="0"/>
              </a:spcBef>
              <a:buSzPts val="12000"/>
              <a:buNone/>
              <a:defRPr sz="12000"/>
            </a:lvl9pPr>
          </a:lstStyle>
          <a:p/>
        </p:txBody>
      </p:sp>
      <p:sp>
        <p:nvSpPr>
          <p:cNvPr id="1291" name="Shape 1291"/>
          <p:cNvSpPr txBox="1"/>
          <p:nvPr>
            <p:ph idx="1" type="body"/>
          </p:nvPr>
        </p:nvSpPr>
        <p:spPr>
          <a:xfrm>
            <a:off x="311700" y="3152225"/>
            <a:ext cx="8520600" cy="1300800"/>
          </a:xfrm>
          <a:prstGeom prst="rect">
            <a:avLst/>
          </a:prstGeom>
        </p:spPr>
        <p:txBody>
          <a:bodyPr anchorCtr="0" anchor="t" bIns="91425" lIns="91425" rIns="91425" wrap="square" tIns="91425"/>
          <a:lstStyle>
            <a:lvl1pPr lvl="0" rtl="0" algn="ctr">
              <a:spcBef>
                <a:spcPts val="0"/>
              </a:spcBef>
              <a:buSzPts val="1800"/>
              <a:buChar char="●"/>
              <a:defRPr/>
            </a:lvl1pPr>
            <a:lvl2pPr lvl="1" rtl="0" algn="ctr">
              <a:spcBef>
                <a:spcPts val="0"/>
              </a:spcBef>
              <a:buSzPts val="1400"/>
              <a:buChar char="○"/>
              <a:defRPr/>
            </a:lvl2pPr>
            <a:lvl3pPr lvl="2" rtl="0" algn="ctr">
              <a:spcBef>
                <a:spcPts val="0"/>
              </a:spcBef>
              <a:buSzPts val="1400"/>
              <a:buChar char="■"/>
              <a:defRPr/>
            </a:lvl3pPr>
            <a:lvl4pPr lvl="3" rtl="0" algn="ctr">
              <a:spcBef>
                <a:spcPts val="0"/>
              </a:spcBef>
              <a:buSzPts val="1400"/>
              <a:buChar char="●"/>
              <a:defRPr/>
            </a:lvl4pPr>
            <a:lvl5pPr lvl="4" rtl="0" algn="ctr">
              <a:spcBef>
                <a:spcPts val="0"/>
              </a:spcBef>
              <a:buSzPts val="1400"/>
              <a:buChar char="○"/>
              <a:defRPr/>
            </a:lvl5pPr>
            <a:lvl6pPr lvl="5" rtl="0" algn="ctr">
              <a:spcBef>
                <a:spcPts val="0"/>
              </a:spcBef>
              <a:buSzPts val="1400"/>
              <a:buChar char="■"/>
              <a:defRPr/>
            </a:lvl6pPr>
            <a:lvl7pPr lvl="6" rtl="0" algn="ctr">
              <a:spcBef>
                <a:spcPts val="0"/>
              </a:spcBef>
              <a:buSzPts val="1400"/>
              <a:buChar char="●"/>
              <a:defRPr/>
            </a:lvl7pPr>
            <a:lvl8pPr lvl="7" rtl="0" algn="ctr">
              <a:spcBef>
                <a:spcPts val="0"/>
              </a:spcBef>
              <a:buSzPts val="1400"/>
              <a:buChar char="○"/>
              <a:defRPr/>
            </a:lvl8pPr>
            <a:lvl9pPr lvl="8" rtl="0" algn="ctr">
              <a:spcBef>
                <a:spcPts val="0"/>
              </a:spcBef>
              <a:buSzPts val="1400"/>
              <a:buChar char="■"/>
              <a:defRPr/>
            </a:lvl9pPr>
          </a:lstStyle>
          <a:p/>
        </p:txBody>
      </p:sp>
      <p:sp>
        <p:nvSpPr>
          <p:cNvPr id="1292" name="Shape 129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293" name="Shape 1293"/>
        <p:cNvGrpSpPr/>
        <p:nvPr/>
      </p:nvGrpSpPr>
      <p:grpSpPr>
        <a:xfrm>
          <a:off x="0" y="0"/>
          <a:ext cx="0" cy="0"/>
          <a:chOff x="0" y="0"/>
          <a:chExt cx="0" cy="0"/>
        </a:xfrm>
      </p:grpSpPr>
      <p:sp>
        <p:nvSpPr>
          <p:cNvPr id="1294" name="Shape 129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rtl="0">
              <a:spcBef>
                <a:spcPts val="0"/>
              </a:spcBef>
              <a:buNone/>
            </a:pPr>
            <a:fld id="{00000000-1234-1234-1234-123412341234}" type="slidenum">
              <a:rPr lang="en"/>
              <a:t>‹#›</a:t>
            </a:fld>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CoverB">
    <p:spTree>
      <p:nvGrpSpPr>
        <p:cNvPr id="1296" name="Shape 1296"/>
        <p:cNvGrpSpPr/>
        <p:nvPr/>
      </p:nvGrpSpPr>
      <p:grpSpPr>
        <a:xfrm>
          <a:off x="0" y="0"/>
          <a:ext cx="0" cy="0"/>
          <a:chOff x="0" y="0"/>
          <a:chExt cx="0" cy="0"/>
        </a:xfrm>
      </p:grpSpPr>
      <p:sp>
        <p:nvSpPr>
          <p:cNvPr id="1297" name="Shape 1297"/>
          <p:cNvSpPr txBox="1"/>
          <p:nvPr>
            <p:ph idx="1" type="subTitle"/>
          </p:nvPr>
        </p:nvSpPr>
        <p:spPr>
          <a:xfrm>
            <a:off x="721959" y="1955878"/>
            <a:ext cx="3918900" cy="2190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14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pic>
        <p:nvPicPr>
          <p:cNvPr descr="SHOT_D1_CAMA_15-09-03_0178_rt.jpg" id="1298" name="Shape 1298"/>
          <p:cNvPicPr preferRelativeResize="0"/>
          <p:nvPr/>
        </p:nvPicPr>
        <p:blipFill rotWithShape="1">
          <a:blip r:embed="rId2">
            <a:alphaModFix/>
          </a:blip>
          <a:srcRect b="15334" l="39250" r="29142" t="19271"/>
          <a:stretch/>
        </p:blipFill>
        <p:spPr>
          <a:xfrm>
            <a:off x="5401759" y="37"/>
            <a:ext cx="3729000" cy="5143500"/>
          </a:xfrm>
          <a:prstGeom prst="rect">
            <a:avLst/>
          </a:prstGeom>
          <a:noFill/>
          <a:ln>
            <a:noFill/>
          </a:ln>
        </p:spPr>
      </p:pic>
      <p:pic>
        <p:nvPicPr>
          <p:cNvPr id="1299" name="Shape 1299"/>
          <p:cNvPicPr preferRelativeResize="0"/>
          <p:nvPr/>
        </p:nvPicPr>
        <p:blipFill rotWithShape="1">
          <a:blip r:embed="rId3">
            <a:alphaModFix/>
          </a:blip>
          <a:srcRect b="0" l="0" r="0" t="0"/>
          <a:stretch/>
        </p:blipFill>
        <p:spPr>
          <a:xfrm>
            <a:off x="4820592" y="3462419"/>
            <a:ext cx="1182600" cy="1182600"/>
          </a:xfrm>
          <a:prstGeom prst="rect">
            <a:avLst/>
          </a:prstGeom>
          <a:noFill/>
          <a:ln>
            <a:noFill/>
          </a:ln>
        </p:spPr>
      </p:pic>
      <p:pic>
        <p:nvPicPr>
          <p:cNvPr descr="Aqua_Preso-01.png" id="1300" name="Shape 1300"/>
          <p:cNvPicPr preferRelativeResize="0"/>
          <p:nvPr/>
        </p:nvPicPr>
        <p:blipFill rotWithShape="1">
          <a:blip r:embed="rId4">
            <a:alphaModFix/>
          </a:blip>
          <a:srcRect b="0" l="0" r="10" t="0"/>
          <a:stretch/>
        </p:blipFill>
        <p:spPr>
          <a:xfrm>
            <a:off x="8408789" y="-10009"/>
            <a:ext cx="735300" cy="5153400"/>
          </a:xfrm>
          <a:prstGeom prst="rect">
            <a:avLst/>
          </a:prstGeom>
          <a:noFill/>
          <a:ln>
            <a:noFill/>
          </a:ln>
        </p:spPr>
      </p:pic>
      <p:sp>
        <p:nvSpPr>
          <p:cNvPr id="1301" name="Shape 1301"/>
          <p:cNvSpPr txBox="1"/>
          <p:nvPr>
            <p:ph type="title"/>
          </p:nvPr>
        </p:nvSpPr>
        <p:spPr>
          <a:xfrm>
            <a:off x="700556" y="971503"/>
            <a:ext cx="3729000" cy="984300"/>
          </a:xfrm>
          <a:prstGeom prst="rect">
            <a:avLst/>
          </a:prstGeom>
          <a:noFill/>
          <a:ln>
            <a:noFill/>
          </a:ln>
        </p:spPr>
        <p:txBody>
          <a:bodyPr anchorCtr="0" anchor="t" bIns="34275" lIns="34275" rIns="34275" wrap="square" tIns="34275"/>
          <a:lstStyle>
            <a:lvl1pPr indent="0" lvl="0" marL="0" marR="0" rtl="0" algn="l">
              <a:lnSpc>
                <a:spcPct val="90000"/>
              </a:lnSpc>
              <a:spcBef>
                <a:spcPts val="0"/>
              </a:spcBef>
              <a:spcAft>
                <a:spcPts val="0"/>
              </a:spcAft>
              <a:buNone/>
              <a:defRPr sz="29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02" name="Shape 1302"/>
          <p:cNvSpPr txBox="1"/>
          <p:nvPr>
            <p:ph idx="2" type="subTitle"/>
          </p:nvPr>
        </p:nvSpPr>
        <p:spPr>
          <a:xfrm>
            <a:off x="710175" y="4421578"/>
            <a:ext cx="2228700" cy="285900"/>
          </a:xfrm>
          <a:prstGeom prst="rect">
            <a:avLst/>
          </a:prstGeom>
          <a:noFill/>
          <a:ln>
            <a:noFill/>
          </a:ln>
        </p:spPr>
        <p:txBody>
          <a:bodyPr anchorCtr="0" anchor="b" bIns="34275" lIns="34275" rIns="34275" wrap="square" tIns="34275"/>
          <a:lstStyle>
            <a:lvl1pPr indent="0" lvl="0" marL="0" marR="0" rtl="0" algn="l">
              <a:lnSpc>
                <a:spcPct val="10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Segue">
    <p:bg>
      <p:bgPr>
        <a:solidFill>
          <a:srgbClr val="F1F1F1"/>
        </a:solidFill>
      </p:bgPr>
    </p:bg>
    <p:spTree>
      <p:nvGrpSpPr>
        <p:cNvPr id="1303" name="Shape 1303"/>
        <p:cNvGrpSpPr/>
        <p:nvPr/>
      </p:nvGrpSpPr>
      <p:grpSpPr>
        <a:xfrm>
          <a:off x="0" y="0"/>
          <a:ext cx="0" cy="0"/>
          <a:chOff x="0" y="0"/>
          <a:chExt cx="0" cy="0"/>
        </a:xfrm>
      </p:grpSpPr>
      <p:sp>
        <p:nvSpPr>
          <p:cNvPr id="1304" name="Shape 1304"/>
          <p:cNvSpPr txBox="1"/>
          <p:nvPr>
            <p:ph idx="1" type="subTitle"/>
          </p:nvPr>
        </p:nvSpPr>
        <p:spPr>
          <a:xfrm>
            <a:off x="878738" y="2711053"/>
            <a:ext cx="5984100" cy="2382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5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05" name="Shape 1305"/>
          <p:cNvSpPr txBox="1"/>
          <p:nvPr>
            <p:ph type="title"/>
          </p:nvPr>
        </p:nvSpPr>
        <p:spPr>
          <a:xfrm>
            <a:off x="883744" y="2154966"/>
            <a:ext cx="6031500" cy="5847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30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 Image">
    <p:spTree>
      <p:nvGrpSpPr>
        <p:cNvPr id="1306" name="Shape 1306"/>
        <p:cNvGrpSpPr/>
        <p:nvPr/>
      </p:nvGrpSpPr>
      <p:grpSpPr>
        <a:xfrm>
          <a:off x="0" y="0"/>
          <a:ext cx="0" cy="0"/>
          <a:chOff x="0" y="0"/>
          <a:chExt cx="0" cy="0"/>
        </a:xfrm>
      </p:grpSpPr>
      <p:sp>
        <p:nvSpPr>
          <p:cNvPr id="1307" name="Shape 1307"/>
          <p:cNvSpPr txBox="1"/>
          <p:nvPr>
            <p:ph type="title"/>
          </p:nvPr>
        </p:nvSpPr>
        <p:spPr>
          <a:xfrm>
            <a:off x="874603" y="437138"/>
            <a:ext cx="51270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pic>
        <p:nvPicPr>
          <p:cNvPr id="1308" name="Shape 1308"/>
          <p:cNvPicPr preferRelativeResize="0"/>
          <p:nvPr/>
        </p:nvPicPr>
        <p:blipFill rotWithShape="1">
          <a:blip r:embed="rId2">
            <a:alphaModFix/>
          </a:blip>
          <a:srcRect b="0" l="10351" r="38856" t="0"/>
          <a:stretch/>
        </p:blipFill>
        <p:spPr>
          <a:xfrm>
            <a:off x="5227290" y="1279"/>
            <a:ext cx="3916800" cy="5140800"/>
          </a:xfrm>
          <a:prstGeom prst="rect">
            <a:avLst/>
          </a:prstGeom>
          <a:noFill/>
          <a:ln>
            <a:noFill/>
          </a:ln>
        </p:spPr>
      </p:pic>
      <p:sp>
        <p:nvSpPr>
          <p:cNvPr id="1309" name="Shape 1309"/>
          <p:cNvSpPr txBox="1"/>
          <p:nvPr>
            <p:ph idx="1" type="subTitle"/>
          </p:nvPr>
        </p:nvSpPr>
        <p:spPr>
          <a:xfrm>
            <a:off x="883744" y="889144"/>
            <a:ext cx="35652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10" name="Shape 1310"/>
          <p:cNvSpPr txBox="1"/>
          <p:nvPr>
            <p:ph idx="2" type="subTitle"/>
          </p:nvPr>
        </p:nvSpPr>
        <p:spPr>
          <a:xfrm>
            <a:off x="883744" y="1629384"/>
            <a:ext cx="36105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
    <p:spTree>
      <p:nvGrpSpPr>
        <p:cNvPr id="1311" name="Shape 1311"/>
        <p:cNvGrpSpPr/>
        <p:nvPr/>
      </p:nvGrpSpPr>
      <p:grpSpPr>
        <a:xfrm>
          <a:off x="0" y="0"/>
          <a:ext cx="0" cy="0"/>
          <a:chOff x="0" y="0"/>
          <a:chExt cx="0" cy="0"/>
        </a:xfrm>
      </p:grpSpPr>
      <p:sp>
        <p:nvSpPr>
          <p:cNvPr id="1312" name="Shape 1312"/>
          <p:cNvSpPr txBox="1"/>
          <p:nvPr>
            <p:ph type="title"/>
          </p:nvPr>
        </p:nvSpPr>
        <p:spPr>
          <a:xfrm>
            <a:off x="874603" y="437138"/>
            <a:ext cx="51270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313" name="Shape 1313"/>
          <p:cNvSpPr txBox="1"/>
          <p:nvPr>
            <p:ph idx="1" type="subTitle"/>
          </p:nvPr>
        </p:nvSpPr>
        <p:spPr>
          <a:xfrm>
            <a:off x="883744" y="889144"/>
            <a:ext cx="35652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14" name="Shape 1314"/>
          <p:cNvSpPr txBox="1"/>
          <p:nvPr>
            <p:ph idx="2" type="subTitle"/>
          </p:nvPr>
        </p:nvSpPr>
        <p:spPr>
          <a:xfrm>
            <a:off x="883744" y="1629384"/>
            <a:ext cx="36105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p:spTree>
      <p:nvGrpSpPr>
        <p:cNvPr id="1315" name="Shape 1315"/>
        <p:cNvGrpSpPr/>
        <p:nvPr/>
      </p:nvGrpSpPr>
      <p:grpSpPr>
        <a:xfrm>
          <a:off x="0" y="0"/>
          <a:ext cx="0" cy="0"/>
          <a:chOff x="0" y="0"/>
          <a:chExt cx="0" cy="0"/>
        </a:xfrm>
      </p:grpSpPr>
      <p:sp>
        <p:nvSpPr>
          <p:cNvPr id="1316" name="Shape 1316"/>
          <p:cNvSpPr txBox="1"/>
          <p:nvPr>
            <p:ph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317" name="Shape 1317"/>
          <p:cNvSpPr txBox="1"/>
          <p:nvPr>
            <p:ph idx="1"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18" name="Shape 1318"/>
          <p:cNvSpPr txBox="1"/>
          <p:nvPr>
            <p:ph idx="2" type="subTitle"/>
          </p:nvPr>
        </p:nvSpPr>
        <p:spPr>
          <a:xfrm>
            <a:off x="883744" y="1629384"/>
            <a:ext cx="36105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ody 1">
    <p:spTree>
      <p:nvGrpSpPr>
        <p:cNvPr id="1319" name="Shape 1319"/>
        <p:cNvGrpSpPr/>
        <p:nvPr/>
      </p:nvGrpSpPr>
      <p:grpSpPr>
        <a:xfrm>
          <a:off x="0" y="0"/>
          <a:ext cx="0" cy="0"/>
          <a:chOff x="0" y="0"/>
          <a:chExt cx="0" cy="0"/>
        </a:xfrm>
      </p:grpSpPr>
      <p:sp>
        <p:nvSpPr>
          <p:cNvPr id="1320" name="Shape 1320"/>
          <p:cNvSpPr txBox="1"/>
          <p:nvPr>
            <p:ph idx="1" type="subTitle"/>
          </p:nvPr>
        </p:nvSpPr>
        <p:spPr>
          <a:xfrm>
            <a:off x="883744" y="1629384"/>
            <a:ext cx="34596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21" name="Shape 1321"/>
          <p:cNvSpPr txBox="1"/>
          <p:nvPr>
            <p:ph idx="2" type="subTitle"/>
          </p:nvPr>
        </p:nvSpPr>
        <p:spPr>
          <a:xfrm>
            <a:off x="4741266" y="1629384"/>
            <a:ext cx="3482700" cy="30237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
        <p:nvSpPr>
          <p:cNvPr id="1322" name="Shape 1322"/>
          <p:cNvSpPr txBox="1"/>
          <p:nvPr>
            <p:ph type="title"/>
          </p:nvPr>
        </p:nvSpPr>
        <p:spPr>
          <a:xfrm>
            <a:off x="874603" y="437138"/>
            <a:ext cx="5848800" cy="430500"/>
          </a:xfrm>
          <a:prstGeom prst="rect">
            <a:avLst/>
          </a:prstGeom>
          <a:noFill/>
          <a:ln>
            <a:noFill/>
          </a:ln>
        </p:spPr>
        <p:txBody>
          <a:bodyPr anchorCtr="0" anchor="t" bIns="34275" lIns="34275" rIns="34275" wrap="square" tIns="34275"/>
          <a:lstStyle>
            <a:lvl1pPr indent="0" lvl="0" marL="0" marR="0" rtl="0" algn="l">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p:txBody>
      </p:sp>
      <p:sp>
        <p:nvSpPr>
          <p:cNvPr id="1323" name="Shape 1323"/>
          <p:cNvSpPr txBox="1"/>
          <p:nvPr>
            <p:ph idx="3" type="subTitle"/>
          </p:nvPr>
        </p:nvSpPr>
        <p:spPr>
          <a:xfrm>
            <a:off x="883744" y="889144"/>
            <a:ext cx="5848800" cy="264900"/>
          </a:xfrm>
          <a:prstGeom prst="rect">
            <a:avLst/>
          </a:prstGeom>
          <a:noFill/>
          <a:ln>
            <a:noFill/>
          </a:ln>
        </p:spPr>
        <p:txBody>
          <a:bodyPr anchorCtr="0" anchor="t" bIns="34275" lIns="34275" rIns="34275" wrap="square" tIns="34275"/>
          <a:lstStyle>
            <a:lvl1pPr indent="0" lvl="0" marL="0" marR="0" rtl="0" algn="l">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4.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20" Type="http://schemas.openxmlformats.org/officeDocument/2006/relationships/slideLayout" Target="../slideLayouts/slideLayout161.xml"/><Relationship Id="rId22" Type="http://schemas.openxmlformats.org/officeDocument/2006/relationships/slideLayout" Target="../slideLayouts/slideLayout163.xml"/><Relationship Id="rId21" Type="http://schemas.openxmlformats.org/officeDocument/2006/relationships/slideLayout" Target="../slideLayouts/slideLayout162.xml"/><Relationship Id="rId24" Type="http://schemas.openxmlformats.org/officeDocument/2006/relationships/slideLayout" Target="../slideLayouts/slideLayout165.xml"/><Relationship Id="rId23" Type="http://schemas.openxmlformats.org/officeDocument/2006/relationships/slideLayout" Target="../slideLayouts/slideLayout164.xml"/><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26" Type="http://schemas.openxmlformats.org/officeDocument/2006/relationships/slideLayout" Target="../slideLayouts/slideLayout167.xml"/><Relationship Id="rId25" Type="http://schemas.openxmlformats.org/officeDocument/2006/relationships/slideLayout" Target="../slideLayouts/slideLayout166.xml"/><Relationship Id="rId27" Type="http://schemas.openxmlformats.org/officeDocument/2006/relationships/theme" Target="../theme/theme3.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11" Type="http://schemas.openxmlformats.org/officeDocument/2006/relationships/slideLayout" Target="../slideLayouts/slideLayout152.xml"/><Relationship Id="rId10" Type="http://schemas.openxmlformats.org/officeDocument/2006/relationships/slideLayout" Target="../slideLayouts/slideLayout151.xml"/><Relationship Id="rId13" Type="http://schemas.openxmlformats.org/officeDocument/2006/relationships/slideLayout" Target="../slideLayouts/slideLayout154.xml"/><Relationship Id="rId12" Type="http://schemas.openxmlformats.org/officeDocument/2006/relationships/slideLayout" Target="../slideLayouts/slideLayout153.xml"/><Relationship Id="rId15" Type="http://schemas.openxmlformats.org/officeDocument/2006/relationships/slideLayout" Target="../slideLayouts/slideLayout156.xml"/><Relationship Id="rId14" Type="http://schemas.openxmlformats.org/officeDocument/2006/relationships/slideLayout" Target="../slideLayouts/slideLayout155.xml"/><Relationship Id="rId17" Type="http://schemas.openxmlformats.org/officeDocument/2006/relationships/slideLayout" Target="../slideLayouts/slideLayout158.xml"/><Relationship Id="rId16" Type="http://schemas.openxmlformats.org/officeDocument/2006/relationships/slideLayout" Target="../slideLayouts/slideLayout157.xml"/><Relationship Id="rId19" Type="http://schemas.openxmlformats.org/officeDocument/2006/relationships/slideLayout" Target="../slideLayouts/slideLayout160.xml"/><Relationship Id="rId18"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2" Type="http://schemas.openxmlformats.org/officeDocument/2006/relationships/theme" Target="../theme/theme7.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5" Type="http://schemas.openxmlformats.org/officeDocument/2006/relationships/slideLayout" Target="../slideLayouts/slideLayout34.xml"/><Relationship Id="rId19" Type="http://schemas.openxmlformats.org/officeDocument/2006/relationships/theme" Target="../theme/theme10.xml"/><Relationship Id="rId6" Type="http://schemas.openxmlformats.org/officeDocument/2006/relationships/slideLayout" Target="../slideLayouts/slideLayout35.xml"/><Relationship Id="rId18" Type="http://schemas.openxmlformats.org/officeDocument/2006/relationships/slideLayout" Target="../slideLayouts/slideLayout47.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66.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21" Type="http://schemas.openxmlformats.org/officeDocument/2006/relationships/theme" Target="../theme/theme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 Type="http://schemas.openxmlformats.org/officeDocument/2006/relationships/image" Target="../media/image5.png"/><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5" Type="http://schemas.openxmlformats.org/officeDocument/2006/relationships/slideLayout" Target="../slideLayouts/slideLayout61.xml"/><Relationship Id="rId14" Type="http://schemas.openxmlformats.org/officeDocument/2006/relationships/slideLayout" Target="../slideLayouts/slideLayout60.xml"/><Relationship Id="rId17" Type="http://schemas.openxmlformats.org/officeDocument/2006/relationships/slideLayout" Target="../slideLayouts/slideLayout63.xml"/><Relationship Id="rId16" Type="http://schemas.openxmlformats.org/officeDocument/2006/relationships/slideLayout" Target="../slideLayouts/slideLayout62.xml"/><Relationship Id="rId5" Type="http://schemas.openxmlformats.org/officeDocument/2006/relationships/slideLayout" Target="../slideLayouts/slideLayout51.xml"/><Relationship Id="rId19" Type="http://schemas.openxmlformats.org/officeDocument/2006/relationships/slideLayout" Target="../slideLayouts/slideLayout65.xml"/><Relationship Id="rId6" Type="http://schemas.openxmlformats.org/officeDocument/2006/relationships/slideLayout" Target="../slideLayouts/slideLayout52.xml"/><Relationship Id="rId18" Type="http://schemas.openxmlformats.org/officeDocument/2006/relationships/slideLayout" Target="../slideLayouts/slideLayout64.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7.xml"/><Relationship Id="rId10" Type="http://schemas.openxmlformats.org/officeDocument/2006/relationships/slideLayout" Target="../slideLayouts/slideLayout76.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7" Type="http://schemas.openxmlformats.org/officeDocument/2006/relationships/theme" Target="../theme/theme1.xml"/><Relationship Id="rId16" Type="http://schemas.openxmlformats.org/officeDocument/2006/relationships/slideLayout" Target="../slideLayouts/slideLayout82.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3.xml"/><Relationship Id="rId10" Type="http://schemas.openxmlformats.org/officeDocument/2006/relationships/slideLayout" Target="../slideLayouts/slideLayout92.xml"/><Relationship Id="rId12" Type="http://schemas.openxmlformats.org/officeDocument/2006/relationships/theme" Target="../theme/theme11.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04.xml"/><Relationship Id="rId10" Type="http://schemas.openxmlformats.org/officeDocument/2006/relationships/slideLayout" Target="../slideLayouts/slideLayout103.xml"/><Relationship Id="rId13" Type="http://schemas.openxmlformats.org/officeDocument/2006/relationships/slideLayout" Target="../slideLayouts/slideLayout106.xml"/><Relationship Id="rId12" Type="http://schemas.openxmlformats.org/officeDocument/2006/relationships/slideLayout" Target="../slideLayouts/slideLayout105.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5" Type="http://schemas.openxmlformats.org/officeDocument/2006/relationships/slideLayout" Target="../slideLayouts/slideLayout108.xml"/><Relationship Id="rId14" Type="http://schemas.openxmlformats.org/officeDocument/2006/relationships/slideLayout" Target="../slideLayouts/slideLayout107.xml"/><Relationship Id="rId17" Type="http://schemas.openxmlformats.org/officeDocument/2006/relationships/theme" Target="../theme/theme8.xml"/><Relationship Id="rId16" Type="http://schemas.openxmlformats.org/officeDocument/2006/relationships/slideLayout" Target="../slideLayouts/slideLayout109.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20.xml"/><Relationship Id="rId10" Type="http://schemas.openxmlformats.org/officeDocument/2006/relationships/slideLayout" Target="../slideLayouts/slideLayout119.xml"/><Relationship Id="rId13" Type="http://schemas.openxmlformats.org/officeDocument/2006/relationships/slideLayout" Target="../slideLayouts/slideLayout122.xml"/><Relationship Id="rId12" Type="http://schemas.openxmlformats.org/officeDocument/2006/relationships/slideLayout" Target="../slideLayouts/slideLayout121.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5" Type="http://schemas.openxmlformats.org/officeDocument/2006/relationships/slideLayout" Target="../slideLayouts/slideLayout124.xml"/><Relationship Id="rId14" Type="http://schemas.openxmlformats.org/officeDocument/2006/relationships/slideLayout" Target="../slideLayouts/slideLayout123.xml"/><Relationship Id="rId17" Type="http://schemas.openxmlformats.org/officeDocument/2006/relationships/slideLayout" Target="../slideLayouts/slideLayout126.xml"/><Relationship Id="rId16" Type="http://schemas.openxmlformats.org/officeDocument/2006/relationships/slideLayout" Target="../slideLayouts/slideLayout125.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18" Type="http://schemas.openxmlformats.org/officeDocument/2006/relationships/theme" Target="../theme/theme9.xml"/><Relationship Id="rId7" Type="http://schemas.openxmlformats.org/officeDocument/2006/relationships/slideLayout" Target="../slideLayouts/slideLayout116.xml"/><Relationship Id="rId8"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37.xml"/><Relationship Id="rId10" Type="http://schemas.openxmlformats.org/officeDocument/2006/relationships/slideLayout" Target="../slideLayouts/slideLayout136.xml"/><Relationship Id="rId13" Type="http://schemas.openxmlformats.org/officeDocument/2006/relationships/slideLayout" Target="../slideLayouts/slideLayout139.xml"/><Relationship Id="rId12" Type="http://schemas.openxmlformats.org/officeDocument/2006/relationships/slideLayout" Target="../slideLayouts/slideLayout138.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5" Type="http://schemas.openxmlformats.org/officeDocument/2006/relationships/slideLayout" Target="../slideLayouts/slideLayout141.xml"/><Relationship Id="rId14" Type="http://schemas.openxmlformats.org/officeDocument/2006/relationships/slideLayout" Target="../slideLayouts/slideLayout140.xml"/><Relationship Id="rId16" Type="http://schemas.openxmlformats.org/officeDocument/2006/relationships/theme" Target="../theme/theme2.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dk1"/>
              </a:buClr>
              <a:buSzPts val="2800"/>
              <a:buNone/>
              <a:defRPr sz="2800">
                <a:solidFill>
                  <a:schemeClr val="dk1"/>
                </a:solidFill>
              </a:defRPr>
            </a:lvl1pPr>
            <a:lvl2pPr lvl="1">
              <a:spcBef>
                <a:spcPts val="0"/>
              </a:spcBef>
              <a:buClr>
                <a:schemeClr val="dk1"/>
              </a:buClr>
              <a:buSzPts val="2800"/>
              <a:buNone/>
              <a:defRPr sz="2800">
                <a:solidFill>
                  <a:schemeClr val="dk1"/>
                </a:solidFill>
              </a:defRPr>
            </a:lvl2pPr>
            <a:lvl3pPr lvl="2">
              <a:spcBef>
                <a:spcPts val="0"/>
              </a:spcBef>
              <a:buClr>
                <a:schemeClr val="dk1"/>
              </a:buClr>
              <a:buSzPts val="2800"/>
              <a:buNone/>
              <a:defRPr sz="2800">
                <a:solidFill>
                  <a:schemeClr val="dk1"/>
                </a:solidFill>
              </a:defRPr>
            </a:lvl3pPr>
            <a:lvl4pPr lvl="3">
              <a:spcBef>
                <a:spcPts val="0"/>
              </a:spcBef>
              <a:buClr>
                <a:schemeClr val="dk1"/>
              </a:buClr>
              <a:buSzPts val="2800"/>
              <a:buNone/>
              <a:defRPr sz="2800">
                <a:solidFill>
                  <a:schemeClr val="dk1"/>
                </a:solidFill>
              </a:defRPr>
            </a:lvl4pPr>
            <a:lvl5pPr lvl="4">
              <a:spcBef>
                <a:spcPts val="0"/>
              </a:spcBef>
              <a:buClr>
                <a:schemeClr val="dk1"/>
              </a:buClr>
              <a:buSzPts val="2800"/>
              <a:buNone/>
              <a:defRPr sz="2800">
                <a:solidFill>
                  <a:schemeClr val="dk1"/>
                </a:solidFill>
              </a:defRPr>
            </a:lvl5pPr>
            <a:lvl6pPr lvl="5">
              <a:spcBef>
                <a:spcPts val="0"/>
              </a:spcBef>
              <a:buClr>
                <a:schemeClr val="dk1"/>
              </a:buClr>
              <a:buSzPts val="2800"/>
              <a:buNone/>
              <a:defRPr sz="2800">
                <a:solidFill>
                  <a:schemeClr val="dk1"/>
                </a:solidFill>
              </a:defRPr>
            </a:lvl6pPr>
            <a:lvl7pPr lvl="6">
              <a:spcBef>
                <a:spcPts val="0"/>
              </a:spcBef>
              <a:buClr>
                <a:schemeClr val="dk1"/>
              </a:buClr>
              <a:buSzPts val="2800"/>
              <a:buNone/>
              <a:defRPr sz="2800">
                <a:solidFill>
                  <a:schemeClr val="dk1"/>
                </a:solidFill>
              </a:defRPr>
            </a:lvl7pPr>
            <a:lvl8pPr lvl="7">
              <a:spcBef>
                <a:spcPts val="0"/>
              </a:spcBef>
              <a:buClr>
                <a:schemeClr val="dk1"/>
              </a:buClr>
              <a:buSzPts val="2800"/>
              <a:buNone/>
              <a:defRPr sz="2800">
                <a:solidFill>
                  <a:schemeClr val="dk1"/>
                </a:solidFill>
              </a:defRPr>
            </a:lvl8pPr>
            <a:lvl9pPr lvl="8">
              <a:spcBef>
                <a:spcPts val="0"/>
              </a:spcBef>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ts val="1800"/>
              <a:buChar char="●"/>
              <a:defRPr sz="1800">
                <a:solidFill>
                  <a:schemeClr val="dk2"/>
                </a:solidFill>
              </a:defRPr>
            </a:lvl1pPr>
            <a:lvl2pPr lvl="1">
              <a:lnSpc>
                <a:spcPct val="115000"/>
              </a:lnSpc>
              <a:spcBef>
                <a:spcPts val="0"/>
              </a:spcBef>
              <a:spcAft>
                <a:spcPts val="1600"/>
              </a:spcAft>
              <a:buClr>
                <a:schemeClr val="dk2"/>
              </a:buClr>
              <a:buSzPts val="1400"/>
              <a:buChar char="○"/>
              <a:defRPr>
                <a:solidFill>
                  <a:schemeClr val="dk2"/>
                </a:solidFill>
              </a:defRPr>
            </a:lvl2pPr>
            <a:lvl3pPr lvl="2">
              <a:lnSpc>
                <a:spcPct val="115000"/>
              </a:lnSpc>
              <a:spcBef>
                <a:spcPts val="0"/>
              </a:spcBef>
              <a:spcAft>
                <a:spcPts val="1600"/>
              </a:spcAft>
              <a:buClr>
                <a:schemeClr val="dk2"/>
              </a:buClr>
              <a:buSzPts val="1400"/>
              <a:buChar char="■"/>
              <a:defRPr>
                <a:solidFill>
                  <a:schemeClr val="dk2"/>
                </a:solidFill>
              </a:defRPr>
            </a:lvl3pPr>
            <a:lvl4pPr lvl="3">
              <a:lnSpc>
                <a:spcPct val="115000"/>
              </a:lnSpc>
              <a:spcBef>
                <a:spcPts val="0"/>
              </a:spcBef>
              <a:spcAft>
                <a:spcPts val="1600"/>
              </a:spcAft>
              <a:buClr>
                <a:schemeClr val="dk2"/>
              </a:buClr>
              <a:buSzPts val="1400"/>
              <a:buChar char="●"/>
              <a:defRPr>
                <a:solidFill>
                  <a:schemeClr val="dk2"/>
                </a:solidFill>
              </a:defRPr>
            </a:lvl4pPr>
            <a:lvl5pPr lvl="4">
              <a:lnSpc>
                <a:spcPct val="115000"/>
              </a:lnSpc>
              <a:spcBef>
                <a:spcPts val="0"/>
              </a:spcBef>
              <a:spcAft>
                <a:spcPts val="1600"/>
              </a:spcAft>
              <a:buClr>
                <a:schemeClr val="dk2"/>
              </a:buClr>
              <a:buSzPts val="1400"/>
              <a:buChar char="○"/>
              <a:defRPr>
                <a:solidFill>
                  <a:schemeClr val="dk2"/>
                </a:solidFill>
              </a:defRPr>
            </a:lvl5pPr>
            <a:lvl6pPr lvl="5">
              <a:lnSpc>
                <a:spcPct val="115000"/>
              </a:lnSpc>
              <a:spcBef>
                <a:spcPts val="0"/>
              </a:spcBef>
              <a:spcAft>
                <a:spcPts val="1600"/>
              </a:spcAft>
              <a:buClr>
                <a:schemeClr val="dk2"/>
              </a:buClr>
              <a:buSzPts val="1400"/>
              <a:buChar char="■"/>
              <a:defRPr>
                <a:solidFill>
                  <a:schemeClr val="dk2"/>
                </a:solidFill>
              </a:defRPr>
            </a:lvl6pPr>
            <a:lvl7pPr lvl="6">
              <a:lnSpc>
                <a:spcPct val="115000"/>
              </a:lnSpc>
              <a:spcBef>
                <a:spcPts val="0"/>
              </a:spcBef>
              <a:spcAft>
                <a:spcPts val="1600"/>
              </a:spcAft>
              <a:buClr>
                <a:schemeClr val="dk2"/>
              </a:buClr>
              <a:buSzPts val="1400"/>
              <a:buChar char="●"/>
              <a:defRPr>
                <a:solidFill>
                  <a:schemeClr val="dk2"/>
                </a:solidFill>
              </a:defRPr>
            </a:lvl7pPr>
            <a:lvl8pPr lvl="7">
              <a:lnSpc>
                <a:spcPct val="115000"/>
              </a:lnSpc>
              <a:spcBef>
                <a:spcPts val="0"/>
              </a:spcBef>
              <a:spcAft>
                <a:spcPts val="1600"/>
              </a:spcAft>
              <a:buClr>
                <a:schemeClr val="dk2"/>
              </a:buClr>
              <a:buSzPts val="1400"/>
              <a:buChar char="○"/>
              <a:defRPr>
                <a:solidFill>
                  <a:schemeClr val="dk2"/>
                </a:solidFill>
              </a:defRPr>
            </a:lvl8pPr>
            <a:lvl9pPr lvl="8">
              <a:lnSpc>
                <a:spcPct val="115000"/>
              </a:lnSpc>
              <a:spcBef>
                <a:spcPts val="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0" lvl="0" mar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1594" name="Shape 1594"/>
        <p:cNvGrpSpPr/>
        <p:nvPr/>
      </p:nvGrpSpPr>
      <p:grpSpPr>
        <a:xfrm>
          <a:off x="0" y="0"/>
          <a:ext cx="0" cy="0"/>
          <a:chOff x="0" y="0"/>
          <a:chExt cx="0" cy="0"/>
        </a:xfrm>
      </p:grpSpPr>
      <p:sp>
        <p:nvSpPr>
          <p:cNvPr id="1595" name="Shape 1595"/>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0" lvl="0" marL="0" rt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898" name="Shape 898"/>
        <p:cNvGrpSpPr/>
        <p:nvPr/>
      </p:nvGrpSpPr>
      <p:grpSpPr>
        <a:xfrm>
          <a:off x="0" y="0"/>
          <a:ext cx="0" cy="0"/>
          <a:chOff x="0" y="0"/>
          <a:chExt cx="0" cy="0"/>
        </a:xfrm>
      </p:grpSpPr>
      <p:sp>
        <p:nvSpPr>
          <p:cNvPr id="899" name="Shape 899"/>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rtl="0">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900" name="Shape 900"/>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rtl="0">
              <a:lnSpc>
                <a:spcPct val="115000"/>
              </a:lnSpc>
              <a:spcBef>
                <a:spcPts val="0"/>
              </a:spcBef>
              <a:spcAft>
                <a:spcPts val="160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lvl="1" rtl="0">
              <a:lnSpc>
                <a:spcPct val="115000"/>
              </a:lnSpc>
              <a:spcBef>
                <a:spcPts val="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2pPr>
            <a:lvl3pPr lvl="2" rtl="0">
              <a:lnSpc>
                <a:spcPct val="115000"/>
              </a:lnSpc>
              <a:spcBef>
                <a:spcPts val="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3pPr>
            <a:lvl4pPr lvl="3" rtl="0">
              <a:lnSpc>
                <a:spcPct val="115000"/>
              </a:lnSpc>
              <a:spcBef>
                <a:spcPts val="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4pPr>
            <a:lvl5pPr lvl="4" rtl="0">
              <a:lnSpc>
                <a:spcPct val="115000"/>
              </a:lnSpc>
              <a:spcBef>
                <a:spcPts val="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5pPr>
            <a:lvl6pPr lvl="5" rtl="0">
              <a:lnSpc>
                <a:spcPct val="115000"/>
              </a:lnSpc>
              <a:spcBef>
                <a:spcPts val="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6pPr>
            <a:lvl7pPr lvl="6" rtl="0">
              <a:lnSpc>
                <a:spcPct val="115000"/>
              </a:lnSpc>
              <a:spcBef>
                <a:spcPts val="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7pPr>
            <a:lvl8pPr lvl="7" rtl="0">
              <a:lnSpc>
                <a:spcPct val="115000"/>
              </a:lnSpc>
              <a:spcBef>
                <a:spcPts val="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8pPr>
            <a:lvl9pPr lvl="8" rtl="0">
              <a:lnSpc>
                <a:spcPct val="115000"/>
              </a:lnSpc>
              <a:spcBef>
                <a:spcPts val="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901" name="Shape 901"/>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0" lvl="0" marL="0" rtl="0" algn="r">
              <a:spcBef>
                <a:spcPts val="0"/>
              </a:spcBef>
              <a:buNone/>
            </a:pPr>
            <a:fld id="{00000000-1234-1234-1234-123412341234}" type="slidenum">
              <a:rPr lang="en" sz="1000">
                <a:solidFill>
                  <a:schemeClr val="dk2"/>
                </a:solidFill>
                <a:latin typeface="Proxima Nova"/>
                <a:ea typeface="Proxima Nova"/>
                <a:cs typeface="Proxima Nova"/>
                <a:sym typeface="Proxima Nova"/>
              </a:rPr>
              <a:t>‹#›</a:t>
            </a:fld>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943" name="Shape 943"/>
        <p:cNvGrpSpPr/>
        <p:nvPr/>
      </p:nvGrpSpPr>
      <p:grpSpPr>
        <a:xfrm>
          <a:off x="0" y="0"/>
          <a:ext cx="0" cy="0"/>
          <a:chOff x="0" y="0"/>
          <a:chExt cx="0" cy="0"/>
        </a:xfrm>
      </p:grpSpPr>
      <p:sp>
        <p:nvSpPr>
          <p:cNvPr id="944" name="Shape 944"/>
          <p:cNvSpPr txBox="1"/>
          <p:nvPr>
            <p:ph type="title"/>
          </p:nvPr>
        </p:nvSpPr>
        <p:spPr>
          <a:xfrm>
            <a:off x="404700" y="0"/>
            <a:ext cx="8282400" cy="834900"/>
          </a:xfrm>
          <a:prstGeom prst="rect">
            <a:avLst/>
          </a:prstGeom>
          <a:noFill/>
          <a:ln>
            <a:noFill/>
          </a:ln>
        </p:spPr>
        <p:txBody>
          <a:bodyPr anchorCtr="0" anchor="b" bIns="91425" lIns="91425" rIns="91425" wrap="square" tIns="91425"/>
          <a:lstStyle>
            <a:lvl1pPr lvl="0" rtl="0">
              <a:spcBef>
                <a:spcPts val="0"/>
              </a:spcBef>
              <a:buClr>
                <a:schemeClr val="dk1"/>
              </a:buClr>
              <a:buSzPts val="2400"/>
              <a:buFont typeface="Helvetica Neue"/>
              <a:buNone/>
              <a:defRPr sz="2400">
                <a:solidFill>
                  <a:schemeClr val="dk1"/>
                </a:solidFill>
                <a:latin typeface="Helvetica Neue"/>
                <a:ea typeface="Helvetica Neue"/>
                <a:cs typeface="Helvetica Neue"/>
                <a:sym typeface="Helvetica Neue"/>
              </a:defRPr>
            </a:lvl1pPr>
            <a:lvl2pPr lvl="1" rtl="0">
              <a:spcBef>
                <a:spcPts val="0"/>
              </a:spcBef>
              <a:buClr>
                <a:schemeClr val="dk1"/>
              </a:buClr>
              <a:buSzPts val="3600"/>
              <a:buFont typeface="Helvetica Neue"/>
              <a:buNone/>
              <a:defRPr b="1" sz="3600">
                <a:solidFill>
                  <a:schemeClr val="dk1"/>
                </a:solidFill>
                <a:latin typeface="Helvetica Neue"/>
                <a:ea typeface="Helvetica Neue"/>
                <a:cs typeface="Helvetica Neue"/>
                <a:sym typeface="Helvetica Neue"/>
              </a:defRPr>
            </a:lvl2pPr>
            <a:lvl3pPr lvl="2" rtl="0">
              <a:spcBef>
                <a:spcPts val="0"/>
              </a:spcBef>
              <a:buClr>
                <a:schemeClr val="dk1"/>
              </a:buClr>
              <a:buSzPts val="3600"/>
              <a:buFont typeface="Helvetica Neue"/>
              <a:buNone/>
              <a:defRPr b="1" sz="3600">
                <a:solidFill>
                  <a:schemeClr val="dk1"/>
                </a:solidFill>
                <a:latin typeface="Helvetica Neue"/>
                <a:ea typeface="Helvetica Neue"/>
                <a:cs typeface="Helvetica Neue"/>
                <a:sym typeface="Helvetica Neue"/>
              </a:defRPr>
            </a:lvl3pPr>
            <a:lvl4pPr lvl="3" rtl="0">
              <a:spcBef>
                <a:spcPts val="0"/>
              </a:spcBef>
              <a:buClr>
                <a:schemeClr val="dk1"/>
              </a:buClr>
              <a:buSzPts val="3600"/>
              <a:buFont typeface="Helvetica Neue"/>
              <a:buNone/>
              <a:defRPr b="1" sz="3600">
                <a:solidFill>
                  <a:schemeClr val="dk1"/>
                </a:solidFill>
                <a:latin typeface="Helvetica Neue"/>
                <a:ea typeface="Helvetica Neue"/>
                <a:cs typeface="Helvetica Neue"/>
                <a:sym typeface="Helvetica Neue"/>
              </a:defRPr>
            </a:lvl4pPr>
            <a:lvl5pPr lvl="4" rtl="0">
              <a:spcBef>
                <a:spcPts val="0"/>
              </a:spcBef>
              <a:buClr>
                <a:schemeClr val="dk1"/>
              </a:buClr>
              <a:buSzPts val="3600"/>
              <a:buFont typeface="Helvetica Neue"/>
              <a:buNone/>
              <a:defRPr b="1" sz="3600">
                <a:solidFill>
                  <a:schemeClr val="dk1"/>
                </a:solidFill>
                <a:latin typeface="Helvetica Neue"/>
                <a:ea typeface="Helvetica Neue"/>
                <a:cs typeface="Helvetica Neue"/>
                <a:sym typeface="Helvetica Neue"/>
              </a:defRPr>
            </a:lvl5pPr>
            <a:lvl6pPr lvl="5" rtl="0">
              <a:spcBef>
                <a:spcPts val="0"/>
              </a:spcBef>
              <a:buClr>
                <a:schemeClr val="dk1"/>
              </a:buClr>
              <a:buSzPts val="3600"/>
              <a:buFont typeface="Helvetica Neue"/>
              <a:buNone/>
              <a:defRPr b="1" sz="3600">
                <a:solidFill>
                  <a:schemeClr val="dk1"/>
                </a:solidFill>
                <a:latin typeface="Helvetica Neue"/>
                <a:ea typeface="Helvetica Neue"/>
                <a:cs typeface="Helvetica Neue"/>
                <a:sym typeface="Helvetica Neue"/>
              </a:defRPr>
            </a:lvl6pPr>
            <a:lvl7pPr lvl="6" rtl="0">
              <a:spcBef>
                <a:spcPts val="0"/>
              </a:spcBef>
              <a:buClr>
                <a:schemeClr val="dk1"/>
              </a:buClr>
              <a:buSzPts val="3600"/>
              <a:buFont typeface="Helvetica Neue"/>
              <a:buNone/>
              <a:defRPr b="1" sz="3600">
                <a:solidFill>
                  <a:schemeClr val="dk1"/>
                </a:solidFill>
                <a:latin typeface="Helvetica Neue"/>
                <a:ea typeface="Helvetica Neue"/>
                <a:cs typeface="Helvetica Neue"/>
                <a:sym typeface="Helvetica Neue"/>
              </a:defRPr>
            </a:lvl7pPr>
            <a:lvl8pPr lvl="7" rtl="0">
              <a:spcBef>
                <a:spcPts val="0"/>
              </a:spcBef>
              <a:buClr>
                <a:schemeClr val="dk1"/>
              </a:buClr>
              <a:buSzPts val="3600"/>
              <a:buFont typeface="Helvetica Neue"/>
              <a:buNone/>
              <a:defRPr b="1" sz="3600">
                <a:solidFill>
                  <a:schemeClr val="dk1"/>
                </a:solidFill>
                <a:latin typeface="Helvetica Neue"/>
                <a:ea typeface="Helvetica Neue"/>
                <a:cs typeface="Helvetica Neue"/>
                <a:sym typeface="Helvetica Neue"/>
              </a:defRPr>
            </a:lvl8pPr>
            <a:lvl9pPr lvl="8" rtl="0">
              <a:spcBef>
                <a:spcPts val="0"/>
              </a:spcBef>
              <a:buClr>
                <a:schemeClr val="dk1"/>
              </a:buClr>
              <a:buSzPts val="3600"/>
              <a:buFont typeface="Helvetica Neue"/>
              <a:buNone/>
              <a:defRPr b="1" sz="3600">
                <a:solidFill>
                  <a:schemeClr val="dk1"/>
                </a:solidFill>
                <a:latin typeface="Helvetica Neue"/>
                <a:ea typeface="Helvetica Neue"/>
                <a:cs typeface="Helvetica Neue"/>
                <a:sym typeface="Helvetica Neue"/>
              </a:defRPr>
            </a:lvl9pPr>
          </a:lstStyle>
          <a:p/>
        </p:txBody>
      </p:sp>
      <p:sp>
        <p:nvSpPr>
          <p:cNvPr id="945" name="Shape 945"/>
          <p:cNvSpPr txBox="1"/>
          <p:nvPr>
            <p:ph idx="1" type="body"/>
          </p:nvPr>
        </p:nvSpPr>
        <p:spPr>
          <a:xfrm>
            <a:off x="424250" y="936650"/>
            <a:ext cx="5668500" cy="3527400"/>
          </a:xfrm>
          <a:prstGeom prst="rect">
            <a:avLst/>
          </a:prstGeom>
          <a:noFill/>
          <a:ln>
            <a:noFill/>
          </a:ln>
        </p:spPr>
        <p:txBody>
          <a:bodyPr anchorCtr="0" anchor="t" bIns="91425" lIns="91425" rIns="91425" wrap="square" tIns="91425"/>
          <a:lstStyle>
            <a:lvl1pPr lvl="0" rtl="0">
              <a:lnSpc>
                <a:spcPct val="130000"/>
              </a:lnSpc>
              <a:spcBef>
                <a:spcPts val="600"/>
              </a:spcBef>
              <a:buClr>
                <a:srgbClr val="434343"/>
              </a:buClr>
              <a:buSzPts val="1200"/>
              <a:buFont typeface="Helvetica Neue"/>
              <a:buChar char="•"/>
              <a:defRPr sz="1200">
                <a:solidFill>
                  <a:srgbClr val="434343"/>
                </a:solidFill>
                <a:latin typeface="Helvetica Neue"/>
                <a:ea typeface="Helvetica Neue"/>
                <a:cs typeface="Helvetica Neue"/>
                <a:sym typeface="Helvetica Neue"/>
              </a:defRPr>
            </a:lvl1pPr>
            <a:lvl2pPr lvl="1" rtl="0">
              <a:lnSpc>
                <a:spcPct val="130000"/>
              </a:lnSpc>
              <a:spcBef>
                <a:spcPts val="480"/>
              </a:spcBef>
              <a:buClr>
                <a:srgbClr val="434343"/>
              </a:buClr>
              <a:buSzPts val="1200"/>
              <a:buFont typeface="Helvetica Neue"/>
              <a:buChar char="‐"/>
              <a:defRPr sz="1200">
                <a:solidFill>
                  <a:srgbClr val="434343"/>
                </a:solidFill>
                <a:latin typeface="Helvetica Neue"/>
                <a:ea typeface="Helvetica Neue"/>
                <a:cs typeface="Helvetica Neue"/>
                <a:sym typeface="Helvetica Neue"/>
              </a:defRPr>
            </a:lvl2pPr>
            <a:lvl3pPr lvl="2" rtl="0">
              <a:lnSpc>
                <a:spcPct val="130000"/>
              </a:lnSpc>
              <a:spcBef>
                <a:spcPts val="480"/>
              </a:spcBef>
              <a:buClr>
                <a:srgbClr val="434343"/>
              </a:buClr>
              <a:buSzPts val="1200"/>
              <a:buFont typeface="Helvetica Neue"/>
              <a:buChar char="▪"/>
              <a:defRPr sz="1200">
                <a:solidFill>
                  <a:srgbClr val="434343"/>
                </a:solidFill>
                <a:latin typeface="Helvetica Neue"/>
                <a:ea typeface="Helvetica Neue"/>
                <a:cs typeface="Helvetica Neue"/>
                <a:sym typeface="Helvetica Neue"/>
              </a:defRPr>
            </a:lvl3pPr>
            <a:lvl4pPr lvl="3" rtl="0">
              <a:lnSpc>
                <a:spcPct val="130000"/>
              </a:lnSpc>
              <a:spcBef>
                <a:spcPts val="360"/>
              </a:spcBef>
              <a:buClr>
                <a:srgbClr val="434343"/>
              </a:buClr>
              <a:buSzPts val="1200"/>
              <a:buFont typeface="Helvetica Neue"/>
              <a:buChar char="•"/>
              <a:defRPr sz="1200">
                <a:solidFill>
                  <a:srgbClr val="434343"/>
                </a:solidFill>
                <a:latin typeface="Helvetica Neue"/>
                <a:ea typeface="Helvetica Neue"/>
                <a:cs typeface="Helvetica Neue"/>
                <a:sym typeface="Helvetica Neue"/>
              </a:defRPr>
            </a:lvl4pPr>
            <a:lvl5pPr lvl="4" rtl="0">
              <a:lnSpc>
                <a:spcPct val="130000"/>
              </a:lnSpc>
              <a:spcBef>
                <a:spcPts val="360"/>
              </a:spcBef>
              <a:buClr>
                <a:srgbClr val="434343"/>
              </a:buClr>
              <a:buSzPts val="1200"/>
              <a:buFont typeface="Helvetica Neue"/>
              <a:buChar char="‐"/>
              <a:defRPr sz="1200">
                <a:solidFill>
                  <a:srgbClr val="434343"/>
                </a:solidFill>
                <a:latin typeface="Helvetica Neue"/>
                <a:ea typeface="Helvetica Neue"/>
                <a:cs typeface="Helvetica Neue"/>
                <a:sym typeface="Helvetica Neue"/>
              </a:defRPr>
            </a:lvl5pPr>
            <a:lvl6pPr lvl="5" rtl="0">
              <a:lnSpc>
                <a:spcPct val="130000"/>
              </a:lnSpc>
              <a:spcBef>
                <a:spcPts val="360"/>
              </a:spcBef>
              <a:buClr>
                <a:srgbClr val="434343"/>
              </a:buClr>
              <a:buSzPts val="1200"/>
              <a:buFont typeface="Helvetica Neue"/>
              <a:buChar char="▪"/>
              <a:defRPr sz="1200">
                <a:solidFill>
                  <a:srgbClr val="434343"/>
                </a:solidFill>
                <a:latin typeface="Helvetica Neue"/>
                <a:ea typeface="Helvetica Neue"/>
                <a:cs typeface="Helvetica Neue"/>
                <a:sym typeface="Helvetica Neue"/>
              </a:defRPr>
            </a:lvl6pPr>
            <a:lvl7pPr lvl="6" rtl="0">
              <a:lnSpc>
                <a:spcPct val="130000"/>
              </a:lnSpc>
              <a:spcBef>
                <a:spcPts val="360"/>
              </a:spcBef>
              <a:buClr>
                <a:srgbClr val="434343"/>
              </a:buClr>
              <a:buSzPts val="1200"/>
              <a:buFont typeface="Helvetica Neue"/>
              <a:buChar char="•"/>
              <a:defRPr sz="1200">
                <a:solidFill>
                  <a:srgbClr val="434343"/>
                </a:solidFill>
                <a:latin typeface="Helvetica Neue"/>
                <a:ea typeface="Helvetica Neue"/>
                <a:cs typeface="Helvetica Neue"/>
                <a:sym typeface="Helvetica Neue"/>
              </a:defRPr>
            </a:lvl7pPr>
            <a:lvl8pPr lvl="7" rtl="0">
              <a:lnSpc>
                <a:spcPct val="130000"/>
              </a:lnSpc>
              <a:spcBef>
                <a:spcPts val="360"/>
              </a:spcBef>
              <a:buClr>
                <a:srgbClr val="434343"/>
              </a:buClr>
              <a:buSzPts val="1200"/>
              <a:buFont typeface="Helvetica Neue"/>
              <a:buChar char="‐"/>
              <a:defRPr sz="1200">
                <a:solidFill>
                  <a:srgbClr val="434343"/>
                </a:solidFill>
                <a:latin typeface="Helvetica Neue"/>
                <a:ea typeface="Helvetica Neue"/>
                <a:cs typeface="Helvetica Neue"/>
                <a:sym typeface="Helvetica Neue"/>
              </a:defRPr>
            </a:lvl8pPr>
            <a:lvl9pPr lvl="8" rtl="0">
              <a:lnSpc>
                <a:spcPct val="130000"/>
              </a:lnSpc>
              <a:spcBef>
                <a:spcPts val="360"/>
              </a:spcBef>
              <a:buClr>
                <a:srgbClr val="434343"/>
              </a:buClr>
              <a:buSzPts val="1200"/>
              <a:buFont typeface="Helvetica Neue"/>
              <a:buChar char="▪"/>
              <a:defRPr sz="1200">
                <a:solidFill>
                  <a:srgbClr val="434343"/>
                </a:solidFill>
                <a:latin typeface="Helvetica Neue"/>
                <a:ea typeface="Helvetica Neue"/>
                <a:cs typeface="Helvetica Neue"/>
                <a:sym typeface="Helvetica Neue"/>
              </a:defRPr>
            </a:lvl9pPr>
          </a:lstStyle>
          <a:p/>
        </p:txBody>
      </p:sp>
      <p:sp>
        <p:nvSpPr>
          <p:cNvPr id="946" name="Shape 946"/>
          <p:cNvSpPr txBox="1"/>
          <p:nvPr/>
        </p:nvSpPr>
        <p:spPr>
          <a:xfrm>
            <a:off x="5434775" y="4639650"/>
            <a:ext cx="3295200" cy="364500"/>
          </a:xfrm>
          <a:prstGeom prst="rect">
            <a:avLst/>
          </a:prstGeom>
          <a:noFill/>
          <a:ln>
            <a:noFill/>
          </a:ln>
        </p:spPr>
        <p:txBody>
          <a:bodyPr anchorCtr="0" anchor="ctr" bIns="91425" lIns="91425" rIns="91425" wrap="square" tIns="91425">
            <a:noAutofit/>
          </a:bodyPr>
          <a:lstStyle/>
          <a:p>
            <a:pPr indent="0" lvl="0" marL="0" rtl="0" algn="r">
              <a:spcBef>
                <a:spcPts val="0"/>
              </a:spcBef>
              <a:buNone/>
            </a:pPr>
            <a:r>
              <a:rPr lang="en" sz="600">
                <a:solidFill>
                  <a:srgbClr val="D9D9D9"/>
                </a:solidFill>
                <a:latin typeface="Helvetica Neue"/>
                <a:ea typeface="Helvetica Neue"/>
                <a:cs typeface="Helvetica Neue"/>
                <a:sym typeface="Helvetica Neue"/>
              </a:rPr>
              <a:t>DX DESIGN TEAM</a:t>
            </a: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DFEFE"/>
        </a:solidFill>
      </p:bgPr>
    </p:bg>
    <p:spTree>
      <p:nvGrpSpPr>
        <p:cNvPr id="1041" name="Shape 1041"/>
        <p:cNvGrpSpPr/>
        <p:nvPr/>
      </p:nvGrpSpPr>
      <p:grpSpPr>
        <a:xfrm>
          <a:off x="0" y="0"/>
          <a:ext cx="0" cy="0"/>
          <a:chOff x="0" y="0"/>
          <a:chExt cx="0" cy="0"/>
        </a:xfrm>
      </p:grpSpPr>
      <p:pic>
        <p:nvPicPr>
          <p:cNvPr descr="UberLogoBlack.png" id="1042" name="Shape 1042"/>
          <p:cNvPicPr preferRelativeResize="0"/>
          <p:nvPr/>
        </p:nvPicPr>
        <p:blipFill rotWithShape="1">
          <a:blip r:embed="rId1">
            <a:alphaModFix/>
          </a:blip>
          <a:srcRect b="248" l="0" r="0" t="248"/>
          <a:stretch/>
        </p:blipFill>
        <p:spPr>
          <a:xfrm>
            <a:off x="478830" y="475109"/>
            <a:ext cx="480900" cy="100500"/>
          </a:xfrm>
          <a:prstGeom prst="rect">
            <a:avLst/>
          </a:prstGeom>
          <a:noFill/>
          <a:ln>
            <a:noFill/>
          </a:ln>
        </p:spPr>
      </p:pic>
      <p:sp>
        <p:nvSpPr>
          <p:cNvPr id="1043" name="Shape 1043"/>
          <p:cNvSpPr txBox="1"/>
          <p:nvPr>
            <p:ph type="title"/>
          </p:nvPr>
        </p:nvSpPr>
        <p:spPr>
          <a:xfrm>
            <a:off x="633413" y="357188"/>
            <a:ext cx="7877100" cy="857400"/>
          </a:xfrm>
          <a:prstGeom prst="rect">
            <a:avLst/>
          </a:prstGeom>
          <a:noFill/>
          <a:ln>
            <a:noFill/>
          </a:ln>
        </p:spPr>
        <p:txBody>
          <a:bodyPr anchorCtr="0" anchor="ctr" bIns="34275" lIns="34275" rIns="34275" wrap="square" tIns="34275"/>
          <a:lstStyle>
            <a:lvl1pPr indent="0" lvl="0" marL="0" marR="0" rtl="0" algn="l">
              <a:lnSpc>
                <a:spcPct val="100000"/>
              </a:lnSpc>
              <a:spcBef>
                <a:spcPts val="0"/>
              </a:spcBef>
              <a:spcAft>
                <a:spcPts val="0"/>
              </a:spcAft>
              <a:buClr>
                <a:srgbClr val="000000"/>
              </a:buClr>
              <a:buSzPts val="500"/>
              <a:buFont typeface="Helvetica Neue"/>
              <a:buNone/>
              <a:defRPr b="0" i="0" sz="2100" u="none" cap="none" strike="noStrike">
                <a:solidFill>
                  <a:srgbClr val="000000"/>
                </a:solidFill>
                <a:latin typeface="Helvetica Neue"/>
                <a:ea typeface="Helvetica Neue"/>
                <a:cs typeface="Helvetica Neue"/>
                <a:sym typeface="Helvetica Neue"/>
              </a:defRPr>
            </a:lvl1pPr>
            <a:lvl2pPr indent="88900" lvl="1" marL="0" marR="0" rtl="0" algn="l">
              <a:lnSpc>
                <a:spcPct val="100000"/>
              </a:lnSpc>
              <a:spcBef>
                <a:spcPts val="0"/>
              </a:spcBef>
              <a:spcAft>
                <a:spcPts val="0"/>
              </a:spcAft>
              <a:buClr>
                <a:srgbClr val="000000"/>
              </a:buClr>
              <a:buSzPts val="500"/>
              <a:buFont typeface="Helvetica Neue"/>
              <a:buNone/>
              <a:defRPr b="0" i="0" sz="2100" u="none" cap="none" strike="noStrike">
                <a:solidFill>
                  <a:srgbClr val="000000"/>
                </a:solidFill>
                <a:latin typeface="Helvetica Neue"/>
                <a:ea typeface="Helvetica Neue"/>
                <a:cs typeface="Helvetica Neue"/>
                <a:sym typeface="Helvetica Neue"/>
              </a:defRPr>
            </a:lvl2pPr>
            <a:lvl3pPr indent="177800" lvl="2" marL="0" marR="0" rtl="0" algn="l">
              <a:lnSpc>
                <a:spcPct val="100000"/>
              </a:lnSpc>
              <a:spcBef>
                <a:spcPts val="0"/>
              </a:spcBef>
              <a:spcAft>
                <a:spcPts val="0"/>
              </a:spcAft>
              <a:buClr>
                <a:srgbClr val="000000"/>
              </a:buClr>
              <a:buSzPts val="500"/>
              <a:buFont typeface="Helvetica Neue"/>
              <a:buNone/>
              <a:defRPr b="0" i="0" sz="2100" u="none" cap="none" strike="noStrike">
                <a:solidFill>
                  <a:srgbClr val="000000"/>
                </a:solidFill>
                <a:latin typeface="Helvetica Neue"/>
                <a:ea typeface="Helvetica Neue"/>
                <a:cs typeface="Helvetica Neue"/>
                <a:sym typeface="Helvetica Neue"/>
              </a:defRPr>
            </a:lvl3pPr>
            <a:lvl4pPr indent="254000" lvl="3" marL="0" marR="0" rtl="0" algn="l">
              <a:lnSpc>
                <a:spcPct val="100000"/>
              </a:lnSpc>
              <a:spcBef>
                <a:spcPts val="0"/>
              </a:spcBef>
              <a:spcAft>
                <a:spcPts val="0"/>
              </a:spcAft>
              <a:buClr>
                <a:srgbClr val="000000"/>
              </a:buClr>
              <a:buSzPts val="500"/>
              <a:buFont typeface="Helvetica Neue"/>
              <a:buNone/>
              <a:defRPr b="0" i="0" sz="2100" u="none" cap="none" strike="noStrike">
                <a:solidFill>
                  <a:srgbClr val="000000"/>
                </a:solidFill>
                <a:latin typeface="Helvetica Neue"/>
                <a:ea typeface="Helvetica Neue"/>
                <a:cs typeface="Helvetica Neue"/>
                <a:sym typeface="Helvetica Neue"/>
              </a:defRPr>
            </a:lvl4pPr>
            <a:lvl5pPr indent="342900" lvl="4" marL="0" marR="0" rtl="0" algn="l">
              <a:lnSpc>
                <a:spcPct val="100000"/>
              </a:lnSpc>
              <a:spcBef>
                <a:spcPts val="0"/>
              </a:spcBef>
              <a:spcAft>
                <a:spcPts val="0"/>
              </a:spcAft>
              <a:buClr>
                <a:srgbClr val="000000"/>
              </a:buClr>
              <a:buSzPts val="500"/>
              <a:buFont typeface="Helvetica Neue"/>
              <a:buNone/>
              <a:defRPr b="0" i="0" sz="2100" u="none" cap="none" strike="noStrike">
                <a:solidFill>
                  <a:srgbClr val="000000"/>
                </a:solidFill>
                <a:latin typeface="Helvetica Neue"/>
                <a:ea typeface="Helvetica Neue"/>
                <a:cs typeface="Helvetica Neue"/>
                <a:sym typeface="Helvetica Neue"/>
              </a:defRPr>
            </a:lvl5pPr>
            <a:lvl6pPr indent="431800" lvl="5" marL="0" marR="0" rtl="0" algn="l">
              <a:lnSpc>
                <a:spcPct val="100000"/>
              </a:lnSpc>
              <a:spcBef>
                <a:spcPts val="0"/>
              </a:spcBef>
              <a:spcAft>
                <a:spcPts val="0"/>
              </a:spcAft>
              <a:buClr>
                <a:srgbClr val="000000"/>
              </a:buClr>
              <a:buSzPts val="500"/>
              <a:buFont typeface="Helvetica Neue"/>
              <a:buNone/>
              <a:defRPr b="0" i="0" sz="2100" u="none" cap="none" strike="noStrike">
                <a:solidFill>
                  <a:srgbClr val="000000"/>
                </a:solidFill>
                <a:latin typeface="Helvetica Neue"/>
                <a:ea typeface="Helvetica Neue"/>
                <a:cs typeface="Helvetica Neue"/>
                <a:sym typeface="Helvetica Neue"/>
              </a:defRPr>
            </a:lvl6pPr>
            <a:lvl7pPr indent="520700" lvl="6" marL="0" marR="0" rtl="0" algn="l">
              <a:lnSpc>
                <a:spcPct val="100000"/>
              </a:lnSpc>
              <a:spcBef>
                <a:spcPts val="0"/>
              </a:spcBef>
              <a:spcAft>
                <a:spcPts val="0"/>
              </a:spcAft>
              <a:buClr>
                <a:srgbClr val="000000"/>
              </a:buClr>
              <a:buSzPts val="500"/>
              <a:buFont typeface="Helvetica Neue"/>
              <a:buNone/>
              <a:defRPr b="0" i="0" sz="2100" u="none" cap="none" strike="noStrike">
                <a:solidFill>
                  <a:srgbClr val="000000"/>
                </a:solidFill>
                <a:latin typeface="Helvetica Neue"/>
                <a:ea typeface="Helvetica Neue"/>
                <a:cs typeface="Helvetica Neue"/>
                <a:sym typeface="Helvetica Neue"/>
              </a:defRPr>
            </a:lvl7pPr>
            <a:lvl8pPr indent="596900" lvl="7" marL="0" marR="0" rtl="0" algn="l">
              <a:lnSpc>
                <a:spcPct val="100000"/>
              </a:lnSpc>
              <a:spcBef>
                <a:spcPts val="0"/>
              </a:spcBef>
              <a:spcAft>
                <a:spcPts val="0"/>
              </a:spcAft>
              <a:buClr>
                <a:srgbClr val="000000"/>
              </a:buClr>
              <a:buSzPts val="500"/>
              <a:buFont typeface="Helvetica Neue"/>
              <a:buNone/>
              <a:defRPr b="0" i="0" sz="2100" u="none" cap="none" strike="noStrike">
                <a:solidFill>
                  <a:srgbClr val="000000"/>
                </a:solidFill>
                <a:latin typeface="Helvetica Neue"/>
                <a:ea typeface="Helvetica Neue"/>
                <a:cs typeface="Helvetica Neue"/>
                <a:sym typeface="Helvetica Neue"/>
              </a:defRPr>
            </a:lvl8pPr>
            <a:lvl9pPr indent="685800" lvl="8" marL="0" marR="0" rtl="0" algn="l">
              <a:lnSpc>
                <a:spcPct val="100000"/>
              </a:lnSpc>
              <a:spcBef>
                <a:spcPts val="0"/>
              </a:spcBef>
              <a:spcAft>
                <a:spcPts val="0"/>
              </a:spcAft>
              <a:buClr>
                <a:srgbClr val="000000"/>
              </a:buClr>
              <a:buSzPts val="500"/>
              <a:buFont typeface="Helvetica Neue"/>
              <a:buNone/>
              <a:defRPr b="0" i="0" sz="2100" u="none" cap="none" strike="noStrike">
                <a:solidFill>
                  <a:srgbClr val="000000"/>
                </a:solidFill>
                <a:latin typeface="Helvetica Neue"/>
                <a:ea typeface="Helvetica Neue"/>
                <a:cs typeface="Helvetica Neue"/>
                <a:sym typeface="Helvetica Neue"/>
              </a:defRPr>
            </a:lvl9pPr>
          </a:lstStyle>
          <a:p/>
        </p:txBody>
      </p:sp>
      <p:sp>
        <p:nvSpPr>
          <p:cNvPr id="1044" name="Shape 1044"/>
          <p:cNvSpPr txBox="1"/>
          <p:nvPr>
            <p:ph idx="1" type="body"/>
          </p:nvPr>
        </p:nvSpPr>
        <p:spPr>
          <a:xfrm>
            <a:off x="633413" y="1214438"/>
            <a:ext cx="7877100" cy="3452700"/>
          </a:xfrm>
          <a:prstGeom prst="rect">
            <a:avLst/>
          </a:prstGeom>
          <a:noFill/>
          <a:ln>
            <a:noFill/>
          </a:ln>
        </p:spPr>
        <p:txBody>
          <a:bodyPr anchorCtr="0" anchor="ctr" bIns="34275" lIns="34275" rIns="34275" wrap="square" tIns="34275"/>
          <a:lstStyle>
            <a:lvl1pPr indent="-63500" lvl="0" marL="101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1pPr>
            <a:lvl2pPr indent="-63500" lvl="1" marL="3429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2pPr>
            <a:lvl3pPr indent="-50800" lvl="2" marL="5715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3pPr>
            <a:lvl4pPr indent="-63500" lvl="3" marL="8128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4pPr>
            <a:lvl5pPr indent="-63500" lvl="4" marL="10541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5pPr>
            <a:lvl6pPr indent="-63500" lvl="5" marL="12954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6pPr>
            <a:lvl7pPr indent="-50800" lvl="6" marL="15240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7pPr>
            <a:lvl8pPr indent="-63500" lvl="7" marL="17653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8pPr>
            <a:lvl9pPr indent="-63500" lvl="8" marL="2006600" marR="0" rtl="0" algn="l">
              <a:lnSpc>
                <a:spcPct val="100000"/>
              </a:lnSpc>
              <a:spcBef>
                <a:spcPts val="2000"/>
              </a:spcBef>
              <a:spcAft>
                <a:spcPts val="0"/>
              </a:spcAft>
              <a:buClr>
                <a:srgbClr val="777777"/>
              </a:buClr>
              <a:buSzPts val="600"/>
              <a:buFont typeface="Helvetica Neue"/>
              <a:buChar char="•"/>
              <a:defRPr b="0" i="0" sz="800" u="none" cap="none" strike="noStrike">
                <a:solidFill>
                  <a:srgbClr val="777777"/>
                </a:solidFill>
                <a:latin typeface="Helvetica Neue"/>
                <a:ea typeface="Helvetica Neue"/>
                <a:cs typeface="Helvetica Neue"/>
                <a:sym typeface="Helvetica Neue"/>
              </a:defRPr>
            </a:lvl9pPr>
          </a:lstStyle>
          <a:p/>
        </p:txBody>
      </p:sp>
      <p:sp>
        <p:nvSpPr>
          <p:cNvPr id="1045" name="Shape 1045"/>
          <p:cNvSpPr txBox="1"/>
          <p:nvPr>
            <p:ph idx="12" type="sldNum"/>
          </p:nvPr>
        </p:nvSpPr>
        <p:spPr>
          <a:xfrm>
            <a:off x="4484637" y="4905375"/>
            <a:ext cx="170100" cy="172800"/>
          </a:xfrm>
          <a:prstGeom prst="rect">
            <a:avLst/>
          </a:prstGeom>
          <a:noFill/>
          <a:ln>
            <a:noFill/>
          </a:ln>
        </p:spPr>
        <p:txBody>
          <a:bodyPr anchorCtr="0" anchor="t" bIns="19050" lIns="19050" rIns="19050" wrap="square" tIns="19050">
            <a:noAutofit/>
          </a:bodyPr>
          <a:lstStyle/>
          <a:p>
            <a:pPr indent="0" lvl="0" marL="0" marR="0" rtl="0" algn="ctr">
              <a:lnSpc>
                <a:spcPct val="100000"/>
              </a:lnSpc>
              <a:spcBef>
                <a:spcPts val="0"/>
              </a:spcBef>
              <a:spcAft>
                <a:spcPts val="0"/>
              </a:spcAft>
              <a:buClr>
                <a:srgbClr val="000000"/>
              </a:buClr>
              <a:buFont typeface="Helvetica Neue"/>
              <a:buNone/>
            </a:pPr>
            <a:fld id="{00000000-1234-1234-1234-123412341234}" type="slidenum">
              <a:rPr b="0" i="0" lang="en" sz="900" u="none" cap="none" strike="noStrike">
                <a:solidFill>
                  <a:srgbClr val="000000"/>
                </a:solidFill>
                <a:latin typeface="Helvetica Neue"/>
                <a:ea typeface="Helvetica Neue"/>
                <a:cs typeface="Helvetica Neue"/>
                <a:sym typeface="Helvetica Neue"/>
              </a:rPr>
              <a:t>‹#›</a:t>
            </a:fld>
          </a:p>
        </p:txBody>
      </p:sp>
    </p:spTree>
  </p:cSld>
  <p:clrMap accent1="accent1" accent2="accent2" accent3="accent3" accent4="accent4" accent5="accent5" accent6="accent6" bg1="lt1" bg2="dk2" tx1="dk1" tx2="lt2" folHlink="folHlink" hlink="hlink"/>
  <p:sldLayoutIdLst>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146" name="Shape 114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1250" name="Shape 1250"/>
        <p:cNvGrpSpPr/>
        <p:nvPr/>
      </p:nvGrpSpPr>
      <p:grpSpPr>
        <a:xfrm>
          <a:off x="0" y="0"/>
          <a:ext cx="0" cy="0"/>
          <a:chOff x="0" y="0"/>
          <a:chExt cx="0" cy="0"/>
        </a:xfrm>
      </p:grpSpPr>
      <p:sp>
        <p:nvSpPr>
          <p:cNvPr id="1251" name="Shape 1251"/>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rtl="0">
              <a:spcBef>
                <a:spcPts val="0"/>
              </a:spcBef>
              <a:buClr>
                <a:schemeClr val="dk1"/>
              </a:buClr>
              <a:buSzPts val="2800"/>
              <a:buNone/>
              <a:defRPr sz="2800">
                <a:solidFill>
                  <a:schemeClr val="dk1"/>
                </a:solidFill>
              </a:defRPr>
            </a:lvl1pPr>
            <a:lvl2pPr lvl="1" rtl="0">
              <a:spcBef>
                <a:spcPts val="0"/>
              </a:spcBef>
              <a:buClr>
                <a:schemeClr val="dk1"/>
              </a:buClr>
              <a:buSzPts val="2800"/>
              <a:buNone/>
              <a:defRPr sz="2800">
                <a:solidFill>
                  <a:schemeClr val="dk1"/>
                </a:solidFill>
              </a:defRPr>
            </a:lvl2pPr>
            <a:lvl3pPr lvl="2" rtl="0">
              <a:spcBef>
                <a:spcPts val="0"/>
              </a:spcBef>
              <a:buClr>
                <a:schemeClr val="dk1"/>
              </a:buClr>
              <a:buSzPts val="2800"/>
              <a:buNone/>
              <a:defRPr sz="2800">
                <a:solidFill>
                  <a:schemeClr val="dk1"/>
                </a:solidFill>
              </a:defRPr>
            </a:lvl3pPr>
            <a:lvl4pPr lvl="3" rtl="0">
              <a:spcBef>
                <a:spcPts val="0"/>
              </a:spcBef>
              <a:buClr>
                <a:schemeClr val="dk1"/>
              </a:buClr>
              <a:buSzPts val="2800"/>
              <a:buNone/>
              <a:defRPr sz="2800">
                <a:solidFill>
                  <a:schemeClr val="dk1"/>
                </a:solidFill>
              </a:defRPr>
            </a:lvl4pPr>
            <a:lvl5pPr lvl="4" rtl="0">
              <a:spcBef>
                <a:spcPts val="0"/>
              </a:spcBef>
              <a:buClr>
                <a:schemeClr val="dk1"/>
              </a:buClr>
              <a:buSzPts val="2800"/>
              <a:buNone/>
              <a:defRPr sz="2800">
                <a:solidFill>
                  <a:schemeClr val="dk1"/>
                </a:solidFill>
              </a:defRPr>
            </a:lvl5pPr>
            <a:lvl6pPr lvl="5" rtl="0">
              <a:spcBef>
                <a:spcPts val="0"/>
              </a:spcBef>
              <a:buClr>
                <a:schemeClr val="dk1"/>
              </a:buClr>
              <a:buSzPts val="2800"/>
              <a:buNone/>
              <a:defRPr sz="2800">
                <a:solidFill>
                  <a:schemeClr val="dk1"/>
                </a:solidFill>
              </a:defRPr>
            </a:lvl6pPr>
            <a:lvl7pPr lvl="6" rtl="0">
              <a:spcBef>
                <a:spcPts val="0"/>
              </a:spcBef>
              <a:buClr>
                <a:schemeClr val="dk1"/>
              </a:buClr>
              <a:buSzPts val="2800"/>
              <a:buNone/>
              <a:defRPr sz="2800">
                <a:solidFill>
                  <a:schemeClr val="dk1"/>
                </a:solidFill>
              </a:defRPr>
            </a:lvl7pPr>
            <a:lvl8pPr lvl="7" rtl="0">
              <a:spcBef>
                <a:spcPts val="0"/>
              </a:spcBef>
              <a:buClr>
                <a:schemeClr val="dk1"/>
              </a:buClr>
              <a:buSzPts val="2800"/>
              <a:buNone/>
              <a:defRPr sz="2800">
                <a:solidFill>
                  <a:schemeClr val="dk1"/>
                </a:solidFill>
              </a:defRPr>
            </a:lvl8pPr>
            <a:lvl9pPr lvl="8" rtl="0">
              <a:spcBef>
                <a:spcPts val="0"/>
              </a:spcBef>
              <a:buClr>
                <a:schemeClr val="dk1"/>
              </a:buClr>
              <a:buSzPts val="2800"/>
              <a:buNone/>
              <a:defRPr sz="2800">
                <a:solidFill>
                  <a:schemeClr val="dk1"/>
                </a:solidFill>
              </a:defRPr>
            </a:lvl9pPr>
          </a:lstStyle>
          <a:p/>
        </p:txBody>
      </p:sp>
      <p:sp>
        <p:nvSpPr>
          <p:cNvPr id="1252" name="Shape 1252"/>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rtl="0">
              <a:lnSpc>
                <a:spcPct val="115000"/>
              </a:lnSpc>
              <a:spcBef>
                <a:spcPts val="0"/>
              </a:spcBef>
              <a:spcAft>
                <a:spcPts val="1600"/>
              </a:spcAft>
              <a:buClr>
                <a:schemeClr val="dk2"/>
              </a:buClr>
              <a:buSzPts val="1800"/>
              <a:buChar char="●"/>
              <a:defRPr sz="1800">
                <a:solidFill>
                  <a:schemeClr val="dk2"/>
                </a:solidFill>
              </a:defRPr>
            </a:lvl1pPr>
            <a:lvl2pPr lvl="1" rtl="0">
              <a:lnSpc>
                <a:spcPct val="115000"/>
              </a:lnSpc>
              <a:spcBef>
                <a:spcPts val="0"/>
              </a:spcBef>
              <a:spcAft>
                <a:spcPts val="1600"/>
              </a:spcAft>
              <a:buClr>
                <a:schemeClr val="dk2"/>
              </a:buClr>
              <a:buSzPts val="1400"/>
              <a:buChar char="○"/>
              <a:defRPr>
                <a:solidFill>
                  <a:schemeClr val="dk2"/>
                </a:solidFill>
              </a:defRPr>
            </a:lvl2pPr>
            <a:lvl3pPr lvl="2" rtl="0">
              <a:lnSpc>
                <a:spcPct val="115000"/>
              </a:lnSpc>
              <a:spcBef>
                <a:spcPts val="0"/>
              </a:spcBef>
              <a:spcAft>
                <a:spcPts val="1600"/>
              </a:spcAft>
              <a:buClr>
                <a:schemeClr val="dk2"/>
              </a:buClr>
              <a:buSzPts val="1400"/>
              <a:buChar char="■"/>
              <a:defRPr>
                <a:solidFill>
                  <a:schemeClr val="dk2"/>
                </a:solidFill>
              </a:defRPr>
            </a:lvl3pPr>
            <a:lvl4pPr lvl="3" rtl="0">
              <a:lnSpc>
                <a:spcPct val="115000"/>
              </a:lnSpc>
              <a:spcBef>
                <a:spcPts val="0"/>
              </a:spcBef>
              <a:spcAft>
                <a:spcPts val="1600"/>
              </a:spcAft>
              <a:buClr>
                <a:schemeClr val="dk2"/>
              </a:buClr>
              <a:buSzPts val="1400"/>
              <a:buChar char="●"/>
              <a:defRPr>
                <a:solidFill>
                  <a:schemeClr val="dk2"/>
                </a:solidFill>
              </a:defRPr>
            </a:lvl4pPr>
            <a:lvl5pPr lvl="4" rtl="0">
              <a:lnSpc>
                <a:spcPct val="115000"/>
              </a:lnSpc>
              <a:spcBef>
                <a:spcPts val="0"/>
              </a:spcBef>
              <a:spcAft>
                <a:spcPts val="1600"/>
              </a:spcAft>
              <a:buClr>
                <a:schemeClr val="dk2"/>
              </a:buClr>
              <a:buSzPts val="1400"/>
              <a:buChar char="○"/>
              <a:defRPr>
                <a:solidFill>
                  <a:schemeClr val="dk2"/>
                </a:solidFill>
              </a:defRPr>
            </a:lvl5pPr>
            <a:lvl6pPr lvl="5" rtl="0">
              <a:lnSpc>
                <a:spcPct val="115000"/>
              </a:lnSpc>
              <a:spcBef>
                <a:spcPts val="0"/>
              </a:spcBef>
              <a:spcAft>
                <a:spcPts val="1600"/>
              </a:spcAft>
              <a:buClr>
                <a:schemeClr val="dk2"/>
              </a:buClr>
              <a:buSzPts val="1400"/>
              <a:buChar char="■"/>
              <a:defRPr>
                <a:solidFill>
                  <a:schemeClr val="dk2"/>
                </a:solidFill>
              </a:defRPr>
            </a:lvl6pPr>
            <a:lvl7pPr lvl="6" rtl="0">
              <a:lnSpc>
                <a:spcPct val="115000"/>
              </a:lnSpc>
              <a:spcBef>
                <a:spcPts val="0"/>
              </a:spcBef>
              <a:spcAft>
                <a:spcPts val="1600"/>
              </a:spcAft>
              <a:buClr>
                <a:schemeClr val="dk2"/>
              </a:buClr>
              <a:buSzPts val="1400"/>
              <a:buChar char="●"/>
              <a:defRPr>
                <a:solidFill>
                  <a:schemeClr val="dk2"/>
                </a:solidFill>
              </a:defRPr>
            </a:lvl7pPr>
            <a:lvl8pPr lvl="7" rtl="0">
              <a:lnSpc>
                <a:spcPct val="115000"/>
              </a:lnSpc>
              <a:spcBef>
                <a:spcPts val="0"/>
              </a:spcBef>
              <a:spcAft>
                <a:spcPts val="1600"/>
              </a:spcAft>
              <a:buClr>
                <a:schemeClr val="dk2"/>
              </a:buClr>
              <a:buSzPts val="1400"/>
              <a:buChar char="○"/>
              <a:defRPr>
                <a:solidFill>
                  <a:schemeClr val="dk2"/>
                </a:solidFill>
              </a:defRPr>
            </a:lvl8pPr>
            <a:lvl9pPr lvl="8" rtl="0">
              <a:lnSpc>
                <a:spcPct val="115000"/>
              </a:lnSpc>
              <a:spcBef>
                <a:spcPts val="0"/>
              </a:spcBef>
              <a:spcAft>
                <a:spcPts val="1600"/>
              </a:spcAft>
              <a:buClr>
                <a:schemeClr val="dk2"/>
              </a:buClr>
              <a:buSzPts val="1400"/>
              <a:buChar char="■"/>
              <a:defRPr>
                <a:solidFill>
                  <a:schemeClr val="dk2"/>
                </a:solidFill>
              </a:defRPr>
            </a:lvl9pPr>
          </a:lstStyle>
          <a:p/>
        </p:txBody>
      </p:sp>
      <p:sp>
        <p:nvSpPr>
          <p:cNvPr id="1253" name="Shape 1253"/>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0" lvl="0" marL="0" rt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ransition spd="slow">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295" name="Shape 129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387" name="Shape 1387"/>
        <p:cNvGrpSpPr/>
        <p:nvPr/>
      </p:nvGrpSpPr>
      <p:grpSpPr>
        <a:xfrm>
          <a:off x="0" y="0"/>
          <a:ext cx="0" cy="0"/>
          <a:chOff x="0" y="0"/>
          <a:chExt cx="0" cy="0"/>
        </a:xfrm>
      </p:grpSpPr>
      <p:sp>
        <p:nvSpPr>
          <p:cNvPr id="1388" name="Shape 1388"/>
          <p:cNvSpPr txBox="1"/>
          <p:nvPr/>
        </p:nvSpPr>
        <p:spPr>
          <a:xfrm>
            <a:off x="6822169" y="4851478"/>
            <a:ext cx="2006700" cy="121800"/>
          </a:xfrm>
          <a:prstGeom prst="rect">
            <a:avLst/>
          </a:prstGeom>
          <a:noFill/>
          <a:ln>
            <a:noFill/>
          </a:ln>
        </p:spPr>
        <p:txBody>
          <a:bodyPr anchorCtr="0" anchor="t" bIns="34275" lIns="34275" rIns="34275" wrap="square" tIns="34275">
            <a:noAutofit/>
          </a:bodyPr>
          <a:lstStyle/>
          <a:p>
            <a:pPr indent="0" lvl="0" marL="0" rtl="0" algn="r">
              <a:spcBef>
                <a:spcPts val="0"/>
              </a:spcBef>
              <a:buNone/>
            </a:pPr>
            <a:r>
              <a:rPr lang="en" sz="500">
                <a:latin typeface="Helvetica Neue"/>
                <a:ea typeface="Helvetica Neue"/>
                <a:cs typeface="Helvetica Neue"/>
                <a:sym typeface="Helvetica Neue"/>
              </a:rPr>
              <a:t>Uber Privileged and Confidential</a:t>
            </a:r>
          </a:p>
        </p:txBody>
      </p:sp>
    </p:spTree>
  </p:cSld>
  <p:clrMap accent1="accent1" accent2="accent2" accent3="accent3" accent4="accent4" accent5="accent5" accent6="accent6" bg1="lt1" bg2="dk2" tx1="dk1" tx2="lt2" folHlink="folHlink" hlink="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496" name="Shape 149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7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0.xml"/><Relationship Id="rId3" Type="http://schemas.openxmlformats.org/officeDocument/2006/relationships/image" Target="../media/image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1.xml"/><Relationship Id="rId3" Type="http://schemas.openxmlformats.org/officeDocument/2006/relationships/image" Target="../media/image78.jpg"/><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2.xml"/><Relationship Id="rId3" Type="http://schemas.openxmlformats.org/officeDocument/2006/relationships/image" Target="../media/image91.png"/><Relationship Id="rId4" Type="http://schemas.openxmlformats.org/officeDocument/2006/relationships/image" Target="../media/image70.png"/><Relationship Id="rId5" Type="http://schemas.openxmlformats.org/officeDocument/2006/relationships/image" Target="../media/image74.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13.xml"/><Relationship Id="rId3" Type="http://schemas.openxmlformats.org/officeDocument/2006/relationships/image" Target="../media/image71.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14.xml"/><Relationship Id="rId3" Type="http://schemas.openxmlformats.org/officeDocument/2006/relationships/image" Target="../media/image8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5.xml"/><Relationship Id="rId3" Type="http://schemas.openxmlformats.org/officeDocument/2006/relationships/image" Target="../media/image86.jpg"/><Relationship Id="rId4" Type="http://schemas.openxmlformats.org/officeDocument/2006/relationships/image" Target="../media/image76.png"/><Relationship Id="rId5" Type="http://schemas.openxmlformats.org/officeDocument/2006/relationships/image" Target="../media/image89.jpg"/><Relationship Id="rId6" Type="http://schemas.openxmlformats.org/officeDocument/2006/relationships/image" Target="../media/image9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5.gif"/><Relationship Id="rId4" Type="http://schemas.openxmlformats.org/officeDocument/2006/relationships/image" Target="../media/image81.gif"/><Relationship Id="rId9" Type="http://schemas.openxmlformats.org/officeDocument/2006/relationships/image" Target="../media/image84.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2.png"/><Relationship Id="rId8" Type="http://schemas.openxmlformats.org/officeDocument/2006/relationships/image" Target="../media/image8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xml"/><Relationship Id="rId3" Type="http://schemas.openxmlformats.org/officeDocument/2006/relationships/image" Target="../media/image7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63.gif"/><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xml"/><Relationship Id="rId3" Type="http://schemas.openxmlformats.org/officeDocument/2006/relationships/image" Target="../media/image6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7.xml"/><Relationship Id="rId3" Type="http://schemas.openxmlformats.org/officeDocument/2006/relationships/image" Target="../media/image6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9.xml"/><Relationship Id="rId3"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702" name="Shape 1702"/>
        <p:cNvGrpSpPr/>
        <p:nvPr/>
      </p:nvGrpSpPr>
      <p:grpSpPr>
        <a:xfrm>
          <a:off x="0" y="0"/>
          <a:ext cx="0" cy="0"/>
          <a:chOff x="0" y="0"/>
          <a:chExt cx="0" cy="0"/>
        </a:xfrm>
      </p:grpSpPr>
      <p:sp>
        <p:nvSpPr>
          <p:cNvPr id="1703" name="Shape 1703"/>
          <p:cNvSpPr txBox="1"/>
          <p:nvPr>
            <p:ph type="title"/>
          </p:nvPr>
        </p:nvSpPr>
        <p:spPr>
          <a:xfrm>
            <a:off x="0" y="0"/>
            <a:ext cx="3429000" cy="5143500"/>
          </a:xfrm>
          <a:prstGeom prst="rect">
            <a:avLst/>
          </a:prstGeom>
          <a:solidFill>
            <a:srgbClr val="134F5C">
              <a:alpha val="60960"/>
            </a:srgbClr>
          </a:solidFill>
        </p:spPr>
        <p:txBody>
          <a:bodyPr anchorCtr="0" anchor="ctr" bIns="91425" lIns="91425" rIns="91425" wrap="square" tIns="91425">
            <a:noAutofit/>
          </a:bodyPr>
          <a:lstStyle/>
          <a:p>
            <a:pPr indent="0" lvl="0" marL="0">
              <a:spcBef>
                <a:spcPts val="0"/>
              </a:spcBef>
              <a:buNone/>
            </a:pPr>
            <a:r>
              <a:rPr lang="en" sz="3000">
                <a:solidFill>
                  <a:srgbClr val="FFFFFF"/>
                </a:solidFill>
              </a:rPr>
              <a:t>Reimagining the Future of Cities and Road Safety  </a:t>
            </a:r>
          </a:p>
          <a:p>
            <a:pPr indent="0" lvl="0" marL="0" rtl="0">
              <a:spcBef>
                <a:spcPts val="0"/>
              </a:spcBef>
              <a:buNone/>
            </a:pPr>
            <a:r>
              <a:t/>
            </a:r>
            <a:endParaRPr sz="1200">
              <a:solidFill>
                <a:schemeClr val="lt1"/>
              </a:solidFill>
            </a:endParaRPr>
          </a:p>
          <a:p>
            <a:pPr indent="0" lvl="0" marL="0" rtl="0">
              <a:spcBef>
                <a:spcPts val="0"/>
              </a:spcBef>
              <a:buNone/>
            </a:pPr>
            <a:r>
              <a:t/>
            </a:r>
            <a:endParaRPr sz="1200">
              <a:solidFill>
                <a:schemeClr val="lt1"/>
              </a:solidFill>
            </a:endParaRPr>
          </a:p>
          <a:p>
            <a:pPr indent="0" lvl="0" marL="0" rtl="0">
              <a:spcBef>
                <a:spcPts val="0"/>
              </a:spcBef>
              <a:buNone/>
            </a:pPr>
            <a:r>
              <a:t/>
            </a:r>
            <a:endParaRPr sz="1200">
              <a:solidFill>
                <a:schemeClr val="lt1"/>
              </a:solidFill>
            </a:endParaRPr>
          </a:p>
          <a:p>
            <a:pPr indent="0" lvl="0" marL="0">
              <a:spcBef>
                <a:spcPts val="0"/>
              </a:spcBef>
              <a:buNone/>
            </a:pPr>
            <a:r>
              <a:t/>
            </a:r>
            <a:endParaRPr>
              <a:solidFill>
                <a:srgbClr val="FFFFFF"/>
              </a:solidFill>
            </a:endParaRPr>
          </a:p>
          <a:p>
            <a:pPr indent="0" lvl="0" marL="0">
              <a:spcBef>
                <a:spcPts val="0"/>
              </a:spcBef>
              <a:buNone/>
            </a:pPr>
            <a:r>
              <a:rPr lang="en" sz="1100">
                <a:solidFill>
                  <a:srgbClr val="FFFFFF"/>
                </a:solidFill>
              </a:rPr>
              <a:t>Nadia Anderson, Ph.D. </a:t>
            </a:r>
          </a:p>
          <a:p>
            <a:pPr indent="0" lvl="0" marL="0">
              <a:spcBef>
                <a:spcPts val="0"/>
              </a:spcBef>
              <a:buNone/>
            </a:pPr>
            <a:r>
              <a:rPr lang="en" sz="1100">
                <a:solidFill>
                  <a:srgbClr val="FFFFFF"/>
                </a:solidFill>
              </a:rPr>
              <a:t>Manager, Public Policy, Road and Traffic Safety </a:t>
            </a:r>
          </a:p>
          <a:p>
            <a:pPr indent="0" lvl="0" marL="0" rtl="0">
              <a:spcBef>
                <a:spcPts val="0"/>
              </a:spcBef>
              <a:buNone/>
            </a:pPr>
            <a:r>
              <a:rPr lang="en" sz="1100">
                <a:solidFill>
                  <a:srgbClr val="FFFFFF"/>
                </a:solidFill>
              </a:rPr>
              <a:t>Uber Technologies </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784" name="Shape 1784"/>
        <p:cNvGrpSpPr/>
        <p:nvPr/>
      </p:nvGrpSpPr>
      <p:grpSpPr>
        <a:xfrm>
          <a:off x="0" y="0"/>
          <a:ext cx="0" cy="0"/>
          <a:chOff x="0" y="0"/>
          <a:chExt cx="0" cy="0"/>
        </a:xfrm>
      </p:grpSpPr>
      <p:pic>
        <p:nvPicPr>
          <p:cNvPr id="1785" name="Shape 1785"/>
          <p:cNvPicPr preferRelativeResize="0"/>
          <p:nvPr/>
        </p:nvPicPr>
        <p:blipFill>
          <a:blip r:embed="rId3">
            <a:alphaModFix/>
          </a:blip>
          <a:stretch>
            <a:fillRect/>
          </a:stretch>
        </p:blipFill>
        <p:spPr>
          <a:xfrm>
            <a:off x="0" y="987037"/>
            <a:ext cx="4762150" cy="3169425"/>
          </a:xfrm>
          <a:prstGeom prst="rect">
            <a:avLst/>
          </a:prstGeom>
          <a:noFill/>
          <a:ln>
            <a:noFill/>
          </a:ln>
        </p:spPr>
      </p:pic>
      <p:sp>
        <p:nvSpPr>
          <p:cNvPr id="1786" name="Shape 1786"/>
          <p:cNvSpPr txBox="1"/>
          <p:nvPr/>
        </p:nvSpPr>
        <p:spPr>
          <a:xfrm>
            <a:off x="5005150" y="2085750"/>
            <a:ext cx="3898200" cy="972000"/>
          </a:xfrm>
          <a:prstGeom prst="rect">
            <a:avLst/>
          </a:prstGeom>
          <a:noFill/>
          <a:ln>
            <a:noFill/>
          </a:ln>
        </p:spPr>
        <p:txBody>
          <a:bodyPr anchorCtr="0" anchor="ctr" bIns="91425" lIns="91425" rIns="91425" wrap="square" tIns="91425">
            <a:noAutofit/>
          </a:bodyPr>
          <a:lstStyle/>
          <a:p>
            <a:pPr indent="0" lvl="0" marL="0" rtl="0">
              <a:spcBef>
                <a:spcPts val="0"/>
              </a:spcBef>
              <a:buNone/>
            </a:pPr>
            <a:r>
              <a:rPr lang="en" sz="3000">
                <a:solidFill>
                  <a:srgbClr val="FFFFFF"/>
                </a:solidFill>
                <a:latin typeface="Proxima Nova"/>
                <a:ea typeface="Proxima Nova"/>
                <a:cs typeface="Proxima Nova"/>
                <a:sym typeface="Proxima Nova"/>
              </a:rPr>
              <a:t>Always </a:t>
            </a:r>
            <a:r>
              <a:rPr lang="en" sz="3000">
                <a:solidFill>
                  <a:srgbClr val="C0C0C0"/>
                </a:solidFill>
                <a:latin typeface="Proxima Nova"/>
                <a:ea typeface="Proxima Nova"/>
                <a:cs typeface="Proxima Nova"/>
                <a:sym typeface="Proxima Nova"/>
              </a:rPr>
              <a:t>learning</a:t>
            </a:r>
          </a:p>
          <a:p>
            <a:pPr indent="0" lvl="0" marL="0" rtl="0">
              <a:spcBef>
                <a:spcPts val="0"/>
              </a:spcBef>
              <a:buNone/>
            </a:pPr>
            <a:r>
              <a:t/>
            </a:r>
            <a:endParaRPr sz="3000">
              <a:solidFill>
                <a:srgbClr val="FFFFFF"/>
              </a:solidFill>
              <a:latin typeface="Proxima Nova"/>
              <a:ea typeface="Proxima Nova"/>
              <a:cs typeface="Proxima Nova"/>
              <a:sym typeface="Proxima Nova"/>
            </a:endParaRPr>
          </a:p>
          <a:p>
            <a:pPr indent="0" lvl="0" marL="0" rtl="0">
              <a:spcBef>
                <a:spcPts val="0"/>
              </a:spcBef>
              <a:buNone/>
            </a:pPr>
            <a:r>
              <a:rPr lang="en" sz="3000">
                <a:solidFill>
                  <a:srgbClr val="FFFFFF"/>
                </a:solidFill>
                <a:latin typeface="Proxima Nova"/>
                <a:ea typeface="Proxima Nova"/>
                <a:cs typeface="Proxima Nova"/>
                <a:sym typeface="Proxima Nova"/>
              </a:rPr>
              <a:t>Always </a:t>
            </a:r>
            <a:r>
              <a:rPr lang="en" sz="3000">
                <a:solidFill>
                  <a:srgbClr val="12939A"/>
                </a:solidFill>
                <a:latin typeface="Proxima Nova"/>
                <a:ea typeface="Proxima Nova"/>
                <a:cs typeface="Proxima Nova"/>
                <a:sym typeface="Proxima Nova"/>
              </a:rPr>
              <a:t>improving </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0" name="Shape 1790"/>
        <p:cNvGrpSpPr/>
        <p:nvPr/>
      </p:nvGrpSpPr>
      <p:grpSpPr>
        <a:xfrm>
          <a:off x="0" y="0"/>
          <a:ext cx="0" cy="0"/>
          <a:chOff x="0" y="0"/>
          <a:chExt cx="0" cy="0"/>
        </a:xfrm>
      </p:grpSpPr>
      <p:sp>
        <p:nvSpPr>
          <p:cNvPr id="1791" name="Shape 1791"/>
          <p:cNvSpPr/>
          <p:nvPr/>
        </p:nvSpPr>
        <p:spPr>
          <a:xfrm>
            <a:off x="-1675" y="30075"/>
            <a:ext cx="9144000" cy="1352400"/>
          </a:xfrm>
          <a:prstGeom prst="rect">
            <a:avLst/>
          </a:prstGeom>
          <a:solidFill>
            <a:srgbClr val="F3F3F3"/>
          </a:solidFill>
          <a:ln>
            <a:noFill/>
          </a:ln>
        </p:spPr>
        <p:txBody>
          <a:bodyPr anchorCtr="0" anchor="ctr" bIns="91425" lIns="91425" rIns="91425" wrap="square" tIns="91425">
            <a:noAutofit/>
          </a:bodyPr>
          <a:lstStyle/>
          <a:p>
            <a:pPr indent="0" lvl="0" marL="0">
              <a:spcBef>
                <a:spcPts val="0"/>
              </a:spcBef>
              <a:buNone/>
            </a:pPr>
            <a:r>
              <a:t/>
            </a:r>
            <a:endParaRPr/>
          </a:p>
        </p:txBody>
      </p:sp>
      <p:sp>
        <p:nvSpPr>
          <p:cNvPr id="1792" name="Shape 1792"/>
          <p:cNvSpPr txBox="1"/>
          <p:nvPr>
            <p:ph type="title"/>
          </p:nvPr>
        </p:nvSpPr>
        <p:spPr>
          <a:xfrm>
            <a:off x="791183" y="483638"/>
            <a:ext cx="7073700" cy="430500"/>
          </a:xfrm>
          <a:prstGeom prst="rect">
            <a:avLst/>
          </a:prstGeom>
        </p:spPr>
        <p:txBody>
          <a:bodyPr anchorCtr="0" anchor="t" bIns="34275" lIns="34275" rIns="34275" wrap="square" tIns="34275">
            <a:noAutofit/>
          </a:bodyPr>
          <a:lstStyle/>
          <a:p>
            <a:pPr indent="0" lvl="0" marL="0" rtl="0">
              <a:spcBef>
                <a:spcPts val="0"/>
              </a:spcBef>
              <a:buNone/>
            </a:pPr>
            <a:r>
              <a:rPr lang="en">
                <a:solidFill>
                  <a:srgbClr val="5878DA"/>
                </a:solidFill>
                <a:latin typeface="Proxima Nova"/>
                <a:ea typeface="Proxima Nova"/>
                <a:cs typeface="Proxima Nova"/>
                <a:sym typeface="Proxima Nova"/>
              </a:rPr>
              <a:t>What we set out to do</a:t>
            </a:r>
          </a:p>
        </p:txBody>
      </p:sp>
      <p:pic>
        <p:nvPicPr>
          <p:cNvPr descr="Uber Photo Ville 2.jpg" id="1793" name="Shape 1793"/>
          <p:cNvPicPr preferRelativeResize="0"/>
          <p:nvPr/>
        </p:nvPicPr>
        <p:blipFill rotWithShape="1">
          <a:blip r:embed="rId3">
            <a:alphaModFix/>
          </a:blip>
          <a:srcRect b="16334" l="0" r="0" t="-58"/>
          <a:stretch/>
        </p:blipFill>
        <p:spPr>
          <a:xfrm>
            <a:off x="0" y="-25075"/>
            <a:ext cx="9144003" cy="5168576"/>
          </a:xfrm>
          <a:prstGeom prst="rect">
            <a:avLst/>
          </a:prstGeom>
          <a:noFill/>
          <a:ln>
            <a:noFill/>
          </a:ln>
        </p:spPr>
      </p:pic>
      <p:pic>
        <p:nvPicPr>
          <p:cNvPr descr="Logo Uber blanc.png" id="1794" name="Shape 1794"/>
          <p:cNvPicPr preferRelativeResize="0"/>
          <p:nvPr/>
        </p:nvPicPr>
        <p:blipFill>
          <a:blip r:embed="rId4">
            <a:alphaModFix/>
          </a:blip>
          <a:stretch>
            <a:fillRect/>
          </a:stretch>
        </p:blipFill>
        <p:spPr>
          <a:xfrm>
            <a:off x="6106025" y="2516600"/>
            <a:ext cx="2381250" cy="2381250"/>
          </a:xfrm>
          <a:prstGeom prst="rect">
            <a:avLst/>
          </a:prstGeom>
          <a:noFill/>
          <a:ln>
            <a:noFill/>
          </a:ln>
        </p:spPr>
      </p:pic>
      <p:sp>
        <p:nvSpPr>
          <p:cNvPr id="1795" name="Shape 1795"/>
          <p:cNvSpPr txBox="1"/>
          <p:nvPr/>
        </p:nvSpPr>
        <p:spPr>
          <a:xfrm>
            <a:off x="-151275" y="335875"/>
            <a:ext cx="8958600" cy="3000000"/>
          </a:xfrm>
          <a:prstGeom prst="rect">
            <a:avLst/>
          </a:prstGeom>
          <a:noFill/>
          <a:ln>
            <a:noFill/>
          </a:ln>
        </p:spPr>
        <p:txBody>
          <a:bodyPr anchorCtr="0" anchor="ctr" bIns="91425" lIns="91425" rIns="91425" wrap="square" tIns="91425">
            <a:noAutofit/>
          </a:bodyPr>
          <a:lstStyle/>
          <a:p>
            <a:pPr indent="0" lvl="0" marL="0" rtl="0" algn="ctr">
              <a:lnSpc>
                <a:spcPct val="90000"/>
              </a:lnSpc>
              <a:spcBef>
                <a:spcPts val="0"/>
              </a:spcBef>
              <a:buNone/>
            </a:pPr>
            <a:r>
              <a:rPr lang="en" sz="3000">
                <a:solidFill>
                  <a:srgbClr val="F1F1F1"/>
                </a:solidFill>
                <a:latin typeface="Proxima Nova"/>
                <a:ea typeface="Proxima Nova"/>
                <a:cs typeface="Proxima Nova"/>
                <a:sym typeface="Proxima Nova"/>
              </a:rPr>
              <a:t>Smarter ways to move forward</a:t>
            </a:r>
            <a:r>
              <a:rPr lang="en" sz="4800">
                <a:solidFill>
                  <a:srgbClr val="F1F1F1"/>
                </a:solidFill>
                <a:latin typeface="Proxima Nova"/>
                <a:ea typeface="Proxima Nova"/>
                <a:cs typeface="Proxima Nova"/>
                <a:sym typeface="Proxima Nova"/>
              </a:rPr>
              <a:t> </a:t>
            </a:r>
          </a:p>
          <a:p>
            <a:pPr indent="0" lvl="0" marL="0" rtl="0" algn="ctr">
              <a:lnSpc>
                <a:spcPct val="90000"/>
              </a:lnSpc>
              <a:spcBef>
                <a:spcPts val="0"/>
              </a:spcBef>
              <a:buNone/>
            </a:pPr>
            <a:r>
              <a:rPr lang="en" sz="6000">
                <a:solidFill>
                  <a:srgbClr val="F1F1F1"/>
                </a:solidFill>
                <a:latin typeface="Proxima Nova"/>
                <a:ea typeface="Proxima Nova"/>
                <a:cs typeface="Proxima Nova"/>
                <a:sym typeface="Proxima Nova"/>
              </a:rPr>
              <a:t>Uber Movement</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9" name="Shape 1799"/>
        <p:cNvGrpSpPr/>
        <p:nvPr/>
      </p:nvGrpSpPr>
      <p:grpSpPr>
        <a:xfrm>
          <a:off x="0" y="0"/>
          <a:ext cx="0" cy="0"/>
          <a:chOff x="0" y="0"/>
          <a:chExt cx="0" cy="0"/>
        </a:xfrm>
      </p:grpSpPr>
      <p:sp>
        <p:nvSpPr>
          <p:cNvPr id="1800" name="Shape 1800"/>
          <p:cNvSpPr/>
          <p:nvPr/>
        </p:nvSpPr>
        <p:spPr>
          <a:xfrm>
            <a:off x="-3350" y="-16425"/>
            <a:ext cx="9144000" cy="1352400"/>
          </a:xfrm>
          <a:prstGeom prst="rect">
            <a:avLst/>
          </a:prstGeom>
          <a:solidFill>
            <a:srgbClr val="F3F3F3"/>
          </a:solidFill>
          <a:ln>
            <a:noFill/>
          </a:ln>
        </p:spPr>
        <p:txBody>
          <a:bodyPr anchorCtr="0" anchor="ctr" bIns="91425" lIns="91425" rIns="91425" wrap="square" tIns="91425">
            <a:noAutofit/>
          </a:bodyPr>
          <a:lstStyle/>
          <a:p>
            <a:pPr indent="0" lvl="0" marL="0">
              <a:spcBef>
                <a:spcPts val="0"/>
              </a:spcBef>
              <a:buNone/>
            </a:pPr>
            <a:r>
              <a:t/>
            </a:r>
            <a:endParaRPr/>
          </a:p>
        </p:txBody>
      </p:sp>
      <p:sp>
        <p:nvSpPr>
          <p:cNvPr id="1801" name="Shape 1801"/>
          <p:cNvSpPr txBox="1"/>
          <p:nvPr>
            <p:ph idx="2" type="subTitle"/>
          </p:nvPr>
        </p:nvSpPr>
        <p:spPr>
          <a:xfrm>
            <a:off x="64200" y="1784350"/>
            <a:ext cx="4103700" cy="3187500"/>
          </a:xfrm>
          <a:prstGeom prst="rect">
            <a:avLst/>
          </a:prstGeom>
        </p:spPr>
        <p:txBody>
          <a:bodyPr anchorCtr="0" anchor="t" bIns="34275" lIns="34275" rIns="34275" wrap="square" tIns="34275">
            <a:noAutofit/>
          </a:bodyPr>
          <a:lstStyle/>
          <a:p>
            <a:pPr indent="0" lvl="0" marL="0" rtl="0" algn="ctr">
              <a:lnSpc>
                <a:spcPct val="115000"/>
              </a:lnSpc>
              <a:spcBef>
                <a:spcPts val="0"/>
              </a:spcBef>
              <a:spcAft>
                <a:spcPts val="0"/>
              </a:spcAft>
              <a:buNone/>
            </a:pPr>
            <a:br>
              <a:rPr lang="en" sz="3000">
                <a:latin typeface="Raleway"/>
                <a:ea typeface="Raleway"/>
                <a:cs typeface="Raleway"/>
                <a:sym typeface="Raleway"/>
              </a:rPr>
            </a:br>
            <a:r>
              <a:rPr lang="en" sz="3000">
                <a:latin typeface="Proxima Nova"/>
                <a:ea typeface="Proxima Nova"/>
                <a:cs typeface="Proxima Nova"/>
                <a:sym typeface="Proxima Nova"/>
              </a:rPr>
              <a:t>A </a:t>
            </a:r>
            <a:r>
              <a:rPr b="1" lang="en" sz="3000">
                <a:latin typeface="Proxima Nova"/>
                <a:ea typeface="Proxima Nova"/>
                <a:cs typeface="Proxima Nova"/>
                <a:sym typeface="Proxima Nova"/>
              </a:rPr>
              <a:t>free and public website</a:t>
            </a:r>
            <a:r>
              <a:rPr lang="en" sz="3000">
                <a:latin typeface="Proxima Nova"/>
                <a:ea typeface="Proxima Nova"/>
                <a:cs typeface="Proxima Nova"/>
                <a:sym typeface="Proxima Nova"/>
              </a:rPr>
              <a:t> using Uber’s data to </a:t>
            </a:r>
            <a:r>
              <a:rPr lang="en" sz="3000">
                <a:solidFill>
                  <a:srgbClr val="222222"/>
                </a:solidFill>
                <a:highlight>
                  <a:srgbClr val="FFFFFF"/>
                </a:highlight>
                <a:latin typeface="Proxima Nova"/>
                <a:ea typeface="Proxima Nova"/>
                <a:cs typeface="Proxima Nova"/>
                <a:sym typeface="Proxima Nova"/>
              </a:rPr>
              <a:t>help cities</a:t>
            </a:r>
          </a:p>
        </p:txBody>
      </p:sp>
      <p:sp>
        <p:nvSpPr>
          <p:cNvPr id="1802" name="Shape 1802"/>
          <p:cNvSpPr txBox="1"/>
          <p:nvPr>
            <p:ph type="title"/>
          </p:nvPr>
        </p:nvSpPr>
        <p:spPr>
          <a:xfrm>
            <a:off x="501450" y="444525"/>
            <a:ext cx="7388100" cy="430500"/>
          </a:xfrm>
          <a:prstGeom prst="rect">
            <a:avLst/>
          </a:prstGeom>
        </p:spPr>
        <p:txBody>
          <a:bodyPr anchorCtr="0" anchor="t" bIns="34275" lIns="34275" rIns="34275" wrap="square" tIns="34275">
            <a:noAutofit/>
          </a:bodyPr>
          <a:lstStyle/>
          <a:p>
            <a:pPr indent="0" lvl="0" marL="0" rtl="0">
              <a:spcBef>
                <a:spcPts val="0"/>
              </a:spcBef>
              <a:buNone/>
            </a:pPr>
            <a:r>
              <a:rPr lang="en" sz="3000">
                <a:solidFill>
                  <a:srgbClr val="5878DA"/>
                </a:solidFill>
                <a:latin typeface="Proxima Nova"/>
                <a:ea typeface="Proxima Nova"/>
                <a:cs typeface="Proxima Nova"/>
                <a:sym typeface="Proxima Nova"/>
              </a:rPr>
              <a:t>Uber Movement </a:t>
            </a:r>
          </a:p>
        </p:txBody>
      </p:sp>
      <p:sp>
        <p:nvSpPr>
          <p:cNvPr id="1803" name="Shape 1803"/>
          <p:cNvSpPr/>
          <p:nvPr/>
        </p:nvSpPr>
        <p:spPr>
          <a:xfrm>
            <a:off x="8748549" y="4424396"/>
            <a:ext cx="773100" cy="164700"/>
          </a:xfrm>
          <a:prstGeom prst="rect">
            <a:avLst/>
          </a:prstGeom>
          <a:solidFill>
            <a:schemeClr val="dk1"/>
          </a:solidFill>
          <a:ln>
            <a:noFill/>
          </a:ln>
        </p:spPr>
        <p:txBody>
          <a:bodyPr anchorCtr="0" anchor="ctr" bIns="91425" lIns="91425" rIns="91425" wrap="square" tIns="91425">
            <a:noAutofit/>
          </a:bodyPr>
          <a:lstStyle/>
          <a:p>
            <a:pPr indent="0" lvl="0" marL="0">
              <a:spcBef>
                <a:spcPts val="0"/>
              </a:spcBef>
              <a:buNone/>
            </a:pPr>
            <a:r>
              <a:t/>
            </a:r>
            <a:endParaRPr/>
          </a:p>
        </p:txBody>
      </p:sp>
      <p:pic>
        <p:nvPicPr>
          <p:cNvPr id="1804" name="Shape 1804"/>
          <p:cNvPicPr preferRelativeResize="0"/>
          <p:nvPr/>
        </p:nvPicPr>
        <p:blipFill>
          <a:blip r:embed="rId3">
            <a:alphaModFix/>
          </a:blip>
          <a:stretch>
            <a:fillRect/>
          </a:stretch>
        </p:blipFill>
        <p:spPr>
          <a:xfrm>
            <a:off x="5119675" y="1800137"/>
            <a:ext cx="3858290" cy="3003524"/>
          </a:xfrm>
          <a:prstGeom prst="rect">
            <a:avLst/>
          </a:prstGeom>
          <a:noFill/>
          <a:ln>
            <a:noFill/>
          </a:ln>
        </p:spPr>
      </p:pic>
      <p:pic>
        <p:nvPicPr>
          <p:cNvPr id="1805" name="Shape 1805"/>
          <p:cNvPicPr preferRelativeResize="0"/>
          <p:nvPr/>
        </p:nvPicPr>
        <p:blipFill rotWithShape="1">
          <a:blip r:embed="rId4">
            <a:alphaModFix/>
          </a:blip>
          <a:srcRect b="-10" l="0" r="7552" t="0"/>
          <a:stretch/>
        </p:blipFill>
        <p:spPr>
          <a:xfrm>
            <a:off x="5275621" y="1968214"/>
            <a:ext cx="3559141" cy="201371"/>
          </a:xfrm>
          <a:prstGeom prst="rect">
            <a:avLst/>
          </a:prstGeom>
          <a:noFill/>
          <a:ln>
            <a:noFill/>
          </a:ln>
        </p:spPr>
      </p:pic>
      <p:pic>
        <p:nvPicPr>
          <p:cNvPr descr="mvmt4.gif" id="1806" name="Shape 1806"/>
          <p:cNvPicPr preferRelativeResize="0"/>
          <p:nvPr/>
        </p:nvPicPr>
        <p:blipFill rotWithShape="1">
          <a:blip r:embed="rId5">
            <a:alphaModFix/>
          </a:blip>
          <a:srcRect b="5365" l="7900" r="8410" t="0"/>
          <a:stretch/>
        </p:blipFill>
        <p:spPr>
          <a:xfrm>
            <a:off x="5312362" y="2169575"/>
            <a:ext cx="3472925" cy="18380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0" name="Shape 1810"/>
        <p:cNvGrpSpPr/>
        <p:nvPr/>
      </p:nvGrpSpPr>
      <p:grpSpPr>
        <a:xfrm>
          <a:off x="0" y="0"/>
          <a:ext cx="0" cy="0"/>
          <a:chOff x="0" y="0"/>
          <a:chExt cx="0" cy="0"/>
        </a:xfrm>
      </p:grpSpPr>
      <p:pic>
        <p:nvPicPr>
          <p:cNvPr id="1811" name="Shape 1811"/>
          <p:cNvPicPr preferRelativeResize="0"/>
          <p:nvPr/>
        </p:nvPicPr>
        <p:blipFill>
          <a:blip r:embed="rId3">
            <a:alphaModFix/>
          </a:blip>
          <a:stretch>
            <a:fillRect/>
          </a:stretch>
        </p:blipFill>
        <p:spPr>
          <a:xfrm>
            <a:off x="44175" y="42350"/>
            <a:ext cx="8245524" cy="4548474"/>
          </a:xfrm>
          <a:prstGeom prst="rect">
            <a:avLst/>
          </a:prstGeom>
          <a:noFill/>
          <a:ln>
            <a:noFill/>
          </a:ln>
        </p:spPr>
      </p:pic>
      <p:sp>
        <p:nvSpPr>
          <p:cNvPr id="1812" name="Shape 1812"/>
          <p:cNvSpPr txBox="1"/>
          <p:nvPr/>
        </p:nvSpPr>
        <p:spPr>
          <a:xfrm>
            <a:off x="5167675" y="4658575"/>
            <a:ext cx="3883800" cy="430500"/>
          </a:xfrm>
          <a:prstGeom prst="rect">
            <a:avLst/>
          </a:prstGeom>
          <a:noFill/>
          <a:ln>
            <a:noFill/>
          </a:ln>
        </p:spPr>
        <p:txBody>
          <a:bodyPr anchorCtr="0" anchor="t" bIns="34275" lIns="34275" rIns="34275" wrap="square" tIns="34275">
            <a:noAutofit/>
          </a:bodyPr>
          <a:lstStyle/>
          <a:p>
            <a:pPr indent="0" lvl="0" marL="0" rtl="0" algn="ctr">
              <a:spcBef>
                <a:spcPts val="0"/>
              </a:spcBef>
              <a:buNone/>
            </a:pPr>
            <a:r>
              <a:rPr lang="en" sz="2800">
                <a:solidFill>
                  <a:srgbClr val="11939A"/>
                </a:solidFill>
                <a:latin typeface="Proxima Nova"/>
                <a:ea typeface="Proxima Nova"/>
                <a:cs typeface="Proxima Nova"/>
                <a:sym typeface="Proxima Nova"/>
              </a:rPr>
              <a:t>movement.uber.com</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6" name="Shape 1816"/>
        <p:cNvGrpSpPr/>
        <p:nvPr/>
      </p:nvGrpSpPr>
      <p:grpSpPr>
        <a:xfrm>
          <a:off x="0" y="0"/>
          <a:ext cx="0" cy="0"/>
          <a:chOff x="0" y="0"/>
          <a:chExt cx="0" cy="0"/>
        </a:xfrm>
      </p:grpSpPr>
      <p:pic>
        <p:nvPicPr>
          <p:cNvPr id="1817" name="Shape 1817"/>
          <p:cNvPicPr preferRelativeResize="0"/>
          <p:nvPr/>
        </p:nvPicPr>
        <p:blipFill>
          <a:blip r:embed="rId3">
            <a:alphaModFix/>
          </a:blip>
          <a:stretch>
            <a:fillRect/>
          </a:stretch>
        </p:blipFill>
        <p:spPr>
          <a:xfrm>
            <a:off x="0" y="0"/>
            <a:ext cx="9143999" cy="6960150"/>
          </a:xfrm>
          <a:prstGeom prst="rect">
            <a:avLst/>
          </a:prstGeom>
          <a:noFill/>
          <a:ln>
            <a:noFill/>
          </a:ln>
        </p:spPr>
      </p:pic>
      <p:sp>
        <p:nvSpPr>
          <p:cNvPr id="1818" name="Shape 1818"/>
          <p:cNvSpPr txBox="1"/>
          <p:nvPr/>
        </p:nvSpPr>
        <p:spPr>
          <a:xfrm>
            <a:off x="1647603" y="217388"/>
            <a:ext cx="5848800" cy="430500"/>
          </a:xfrm>
          <a:prstGeom prst="rect">
            <a:avLst/>
          </a:prstGeom>
          <a:noFill/>
          <a:ln>
            <a:noFill/>
          </a:ln>
        </p:spPr>
        <p:txBody>
          <a:bodyPr anchorCtr="0" anchor="t" bIns="34275" lIns="34275" rIns="34275" wrap="square" tIns="34275">
            <a:noAutofit/>
          </a:bodyPr>
          <a:lstStyle/>
          <a:p>
            <a:pPr indent="0" lvl="0" marL="0" rtl="0">
              <a:spcBef>
                <a:spcPts val="0"/>
              </a:spcBef>
              <a:buNone/>
            </a:pPr>
            <a:r>
              <a:rPr lang="en" sz="2400">
                <a:solidFill>
                  <a:schemeClr val="dk1"/>
                </a:solidFill>
                <a:latin typeface="Raleway"/>
                <a:ea typeface="Raleway"/>
                <a:cs typeface="Raleway"/>
                <a:sym typeface="Raleway"/>
              </a:rPr>
              <a:t>The Future of Cities &amp; the Road Ahead </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2" name="Shape 1822"/>
        <p:cNvGrpSpPr/>
        <p:nvPr/>
      </p:nvGrpSpPr>
      <p:grpSpPr>
        <a:xfrm>
          <a:off x="0" y="0"/>
          <a:ext cx="0" cy="0"/>
          <a:chOff x="0" y="0"/>
          <a:chExt cx="0" cy="0"/>
        </a:xfrm>
      </p:grpSpPr>
      <p:pic>
        <p:nvPicPr>
          <p:cNvPr descr="uberGREEN campaign." id="1823" name="Shape 1823"/>
          <p:cNvPicPr preferRelativeResize="0"/>
          <p:nvPr/>
        </p:nvPicPr>
        <p:blipFill rotWithShape="1">
          <a:blip r:embed="rId3">
            <a:alphaModFix/>
          </a:blip>
          <a:srcRect b="0" l="49671" r="18898" t="0"/>
          <a:stretch/>
        </p:blipFill>
        <p:spPr>
          <a:xfrm>
            <a:off x="4483100" y="0"/>
            <a:ext cx="2425298" cy="5143501"/>
          </a:xfrm>
          <a:prstGeom prst="rect">
            <a:avLst/>
          </a:prstGeom>
          <a:noFill/>
          <a:ln>
            <a:noFill/>
          </a:ln>
        </p:spPr>
      </p:pic>
      <p:pic>
        <p:nvPicPr>
          <p:cNvPr id="1824" name="Shape 1824"/>
          <p:cNvPicPr preferRelativeResize="0"/>
          <p:nvPr/>
        </p:nvPicPr>
        <p:blipFill rotWithShape="1">
          <a:blip r:embed="rId4">
            <a:alphaModFix/>
          </a:blip>
          <a:srcRect b="0" l="32610" r="38489" t="0"/>
          <a:stretch/>
        </p:blipFill>
        <p:spPr>
          <a:xfrm>
            <a:off x="6908400" y="0"/>
            <a:ext cx="2235601" cy="5143500"/>
          </a:xfrm>
          <a:prstGeom prst="rect">
            <a:avLst/>
          </a:prstGeom>
          <a:noFill/>
          <a:ln>
            <a:noFill/>
          </a:ln>
        </p:spPr>
      </p:pic>
      <p:sp>
        <p:nvSpPr>
          <p:cNvPr id="1825" name="Shape 1825"/>
          <p:cNvSpPr txBox="1"/>
          <p:nvPr>
            <p:ph idx="1" type="body"/>
          </p:nvPr>
        </p:nvSpPr>
        <p:spPr>
          <a:xfrm>
            <a:off x="4537725" y="3832300"/>
            <a:ext cx="2235600" cy="1192200"/>
          </a:xfrm>
          <a:prstGeom prst="rect">
            <a:avLst/>
          </a:prstGeom>
        </p:spPr>
        <p:txBody>
          <a:bodyPr anchorCtr="0" anchor="t" bIns="0" lIns="0" rIns="0" wrap="square" tIns="0">
            <a:noAutofit/>
          </a:bodyPr>
          <a:lstStyle/>
          <a:p>
            <a:pPr indent="0" lvl="0" marL="0" rtl="0" algn="ctr">
              <a:spcBef>
                <a:spcPts val="0"/>
              </a:spcBef>
              <a:buClr>
                <a:srgbClr val="000000"/>
              </a:buClr>
              <a:buFont typeface="Helvetica Neue"/>
              <a:buNone/>
            </a:pPr>
            <a:r>
              <a:rPr lang="en" sz="2400">
                <a:solidFill>
                  <a:srgbClr val="FFFFFF"/>
                </a:solidFill>
                <a:latin typeface="Proxima Nova"/>
                <a:ea typeface="Proxima Nova"/>
                <a:cs typeface="Proxima Nova"/>
                <a:sym typeface="Proxima Nova"/>
              </a:rPr>
              <a:t>ELECTRIC</a:t>
            </a:r>
          </a:p>
        </p:txBody>
      </p:sp>
      <p:sp>
        <p:nvSpPr>
          <p:cNvPr id="1826" name="Shape 1826"/>
          <p:cNvSpPr txBox="1"/>
          <p:nvPr>
            <p:ph idx="1" type="body"/>
          </p:nvPr>
        </p:nvSpPr>
        <p:spPr>
          <a:xfrm>
            <a:off x="7112850" y="3832300"/>
            <a:ext cx="1826700" cy="1192200"/>
          </a:xfrm>
          <a:prstGeom prst="rect">
            <a:avLst/>
          </a:prstGeom>
        </p:spPr>
        <p:txBody>
          <a:bodyPr anchorCtr="0" anchor="t" bIns="0" lIns="0" rIns="0" wrap="square" tIns="0">
            <a:noAutofit/>
          </a:bodyPr>
          <a:lstStyle/>
          <a:p>
            <a:pPr indent="0" lvl="0" marL="0" rtl="0" algn="ctr">
              <a:spcBef>
                <a:spcPts val="0"/>
              </a:spcBef>
              <a:buClr>
                <a:srgbClr val="000000"/>
              </a:buClr>
              <a:buFont typeface="Helvetica Neue"/>
              <a:buNone/>
            </a:pPr>
            <a:r>
              <a:rPr lang="en" sz="2400">
                <a:solidFill>
                  <a:srgbClr val="FFFFFF"/>
                </a:solidFill>
                <a:latin typeface="Proxima Nova"/>
                <a:ea typeface="Proxima Nova"/>
                <a:cs typeface="Proxima Nova"/>
                <a:sym typeface="Proxima Nova"/>
              </a:rPr>
              <a:t>AUTOMATED</a:t>
            </a:r>
          </a:p>
        </p:txBody>
      </p:sp>
      <p:pic>
        <p:nvPicPr>
          <p:cNvPr id="1827" name="Shape 1827"/>
          <p:cNvPicPr preferRelativeResize="0"/>
          <p:nvPr/>
        </p:nvPicPr>
        <p:blipFill>
          <a:blip r:embed="rId5">
            <a:alphaModFix/>
          </a:blip>
          <a:stretch>
            <a:fillRect/>
          </a:stretch>
        </p:blipFill>
        <p:spPr>
          <a:xfrm>
            <a:off x="0" y="2197625"/>
            <a:ext cx="4483107" cy="2945872"/>
          </a:xfrm>
          <a:prstGeom prst="rect">
            <a:avLst/>
          </a:prstGeom>
          <a:noFill/>
          <a:ln>
            <a:noFill/>
          </a:ln>
        </p:spPr>
      </p:pic>
      <p:sp>
        <p:nvSpPr>
          <p:cNvPr id="1828" name="Shape 1828"/>
          <p:cNvSpPr txBox="1"/>
          <p:nvPr>
            <p:ph idx="1" type="body"/>
          </p:nvPr>
        </p:nvSpPr>
        <p:spPr>
          <a:xfrm>
            <a:off x="324550" y="3832300"/>
            <a:ext cx="3891600" cy="1192200"/>
          </a:xfrm>
          <a:prstGeom prst="rect">
            <a:avLst/>
          </a:prstGeom>
        </p:spPr>
        <p:txBody>
          <a:bodyPr anchorCtr="0" anchor="t" bIns="0" lIns="0" rIns="0" wrap="square" tIns="0">
            <a:noAutofit/>
          </a:bodyPr>
          <a:lstStyle/>
          <a:p>
            <a:pPr indent="0" lvl="0" marL="0" rtl="0" algn="ctr">
              <a:spcBef>
                <a:spcPts val="0"/>
              </a:spcBef>
              <a:buClr>
                <a:srgbClr val="000000"/>
              </a:buClr>
              <a:buFont typeface="Helvetica Neue"/>
              <a:buNone/>
            </a:pPr>
            <a:r>
              <a:rPr lang="en" sz="2400">
                <a:solidFill>
                  <a:srgbClr val="FFFFFF"/>
                </a:solidFill>
                <a:latin typeface="Proxima Nova"/>
                <a:ea typeface="Proxima Nova"/>
                <a:cs typeface="Proxima Nova"/>
                <a:sym typeface="Proxima Nova"/>
              </a:rPr>
              <a:t>SHARED</a:t>
            </a:r>
          </a:p>
          <a:p>
            <a:pPr indent="0" lvl="0" marL="0" rtl="0" algn="ctr">
              <a:spcBef>
                <a:spcPts val="800"/>
              </a:spcBef>
              <a:buClr>
                <a:srgbClr val="777777"/>
              </a:buClr>
              <a:buFont typeface="Helvetica Neue"/>
              <a:buNone/>
            </a:pPr>
            <a:r>
              <a:t/>
            </a:r>
            <a:endParaRPr sz="1800">
              <a:solidFill>
                <a:srgbClr val="FFFFFF"/>
              </a:solidFill>
            </a:endParaRPr>
          </a:p>
        </p:txBody>
      </p:sp>
      <p:pic>
        <p:nvPicPr>
          <p:cNvPr id="1829" name="Shape 1829"/>
          <p:cNvPicPr preferRelativeResize="0"/>
          <p:nvPr/>
        </p:nvPicPr>
        <p:blipFill>
          <a:blip r:embed="rId6">
            <a:alphaModFix/>
          </a:blip>
          <a:stretch>
            <a:fillRect/>
          </a:stretch>
        </p:blipFill>
        <p:spPr>
          <a:xfrm>
            <a:off x="0" y="0"/>
            <a:ext cx="4483094" cy="2854550"/>
          </a:xfrm>
          <a:prstGeom prst="rect">
            <a:avLst/>
          </a:prstGeom>
          <a:noFill/>
          <a:ln>
            <a:noFill/>
          </a:ln>
        </p:spPr>
      </p:pic>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3" name="Shape 1833"/>
        <p:cNvGrpSpPr/>
        <p:nvPr/>
      </p:nvGrpSpPr>
      <p:grpSpPr>
        <a:xfrm>
          <a:off x="0" y="0"/>
          <a:ext cx="0" cy="0"/>
          <a:chOff x="0" y="0"/>
          <a:chExt cx="0" cy="0"/>
        </a:xfrm>
      </p:grpSpPr>
      <p:pic>
        <p:nvPicPr>
          <p:cNvPr descr="Anim3.gif" id="1834" name="Shape 1834"/>
          <p:cNvPicPr preferRelativeResize="0"/>
          <p:nvPr/>
        </p:nvPicPr>
        <p:blipFill>
          <a:blip r:embed="rId3">
            <a:alphaModFix/>
          </a:blip>
          <a:stretch>
            <a:fillRect/>
          </a:stretch>
        </p:blipFill>
        <p:spPr>
          <a:xfrm>
            <a:off x="3538900" y="1164225"/>
            <a:ext cx="2479996" cy="2479975"/>
          </a:xfrm>
          <a:prstGeom prst="rect">
            <a:avLst/>
          </a:prstGeom>
          <a:noFill/>
          <a:ln>
            <a:noFill/>
          </a:ln>
        </p:spPr>
      </p:pic>
      <p:pic>
        <p:nvPicPr>
          <p:cNvPr descr="Anim1.gif" id="1835" name="Shape 1835"/>
          <p:cNvPicPr preferRelativeResize="0"/>
          <p:nvPr/>
        </p:nvPicPr>
        <p:blipFill>
          <a:blip r:embed="rId4">
            <a:alphaModFix/>
          </a:blip>
          <a:stretch>
            <a:fillRect/>
          </a:stretch>
        </p:blipFill>
        <p:spPr>
          <a:xfrm>
            <a:off x="214975" y="1314494"/>
            <a:ext cx="2233545" cy="2233538"/>
          </a:xfrm>
          <a:prstGeom prst="rect">
            <a:avLst/>
          </a:prstGeom>
          <a:noFill/>
          <a:ln>
            <a:noFill/>
          </a:ln>
        </p:spPr>
      </p:pic>
      <p:pic>
        <p:nvPicPr>
          <p:cNvPr id="1836" name="Shape 1836"/>
          <p:cNvPicPr preferRelativeResize="0"/>
          <p:nvPr/>
        </p:nvPicPr>
        <p:blipFill>
          <a:blip r:embed="rId5">
            <a:alphaModFix/>
          </a:blip>
          <a:stretch>
            <a:fillRect/>
          </a:stretch>
        </p:blipFill>
        <p:spPr>
          <a:xfrm>
            <a:off x="2703025" y="2268113"/>
            <a:ext cx="454875" cy="454875"/>
          </a:xfrm>
          <a:prstGeom prst="rect">
            <a:avLst/>
          </a:prstGeom>
          <a:noFill/>
          <a:ln>
            <a:noFill/>
          </a:ln>
        </p:spPr>
      </p:pic>
      <p:pic>
        <p:nvPicPr>
          <p:cNvPr id="1837" name="Shape 1837"/>
          <p:cNvPicPr preferRelativeResize="0"/>
          <p:nvPr/>
        </p:nvPicPr>
        <p:blipFill>
          <a:blip r:embed="rId5">
            <a:alphaModFix/>
          </a:blip>
          <a:stretch>
            <a:fillRect/>
          </a:stretch>
        </p:blipFill>
        <p:spPr>
          <a:xfrm>
            <a:off x="6322125" y="2237388"/>
            <a:ext cx="454875" cy="454875"/>
          </a:xfrm>
          <a:prstGeom prst="rect">
            <a:avLst/>
          </a:prstGeom>
          <a:noFill/>
          <a:ln>
            <a:noFill/>
          </a:ln>
        </p:spPr>
      </p:pic>
      <p:sp>
        <p:nvSpPr>
          <p:cNvPr id="1838" name="Shape 1838"/>
          <p:cNvSpPr/>
          <p:nvPr/>
        </p:nvSpPr>
        <p:spPr>
          <a:xfrm>
            <a:off x="0" y="3990375"/>
            <a:ext cx="9144000" cy="1153200"/>
          </a:xfrm>
          <a:prstGeom prst="rect">
            <a:avLst/>
          </a:prstGeom>
          <a:solidFill>
            <a:srgbClr val="F1F1F1"/>
          </a:solidFill>
          <a:ln>
            <a:noFill/>
          </a:ln>
        </p:spPr>
        <p:txBody>
          <a:bodyPr anchorCtr="0" anchor="ctr" bIns="91425" lIns="91425" rIns="91425" wrap="square" tIns="91425">
            <a:noAutofit/>
          </a:bodyPr>
          <a:lstStyle/>
          <a:p>
            <a:pPr indent="0" lvl="0" marL="0">
              <a:spcBef>
                <a:spcPts val="0"/>
              </a:spcBef>
              <a:buNone/>
            </a:pPr>
            <a:r>
              <a:t/>
            </a:r>
            <a:endParaRPr/>
          </a:p>
        </p:txBody>
      </p:sp>
      <p:pic>
        <p:nvPicPr>
          <p:cNvPr id="1839" name="Shape 1839"/>
          <p:cNvPicPr preferRelativeResize="0"/>
          <p:nvPr/>
        </p:nvPicPr>
        <p:blipFill>
          <a:blip r:embed="rId6">
            <a:alphaModFix/>
          </a:blip>
          <a:stretch>
            <a:fillRect/>
          </a:stretch>
        </p:blipFill>
        <p:spPr>
          <a:xfrm>
            <a:off x="3724375" y="3990412"/>
            <a:ext cx="5419626" cy="1153126"/>
          </a:xfrm>
          <a:prstGeom prst="rect">
            <a:avLst/>
          </a:prstGeom>
          <a:noFill/>
          <a:ln>
            <a:noFill/>
          </a:ln>
        </p:spPr>
      </p:pic>
      <p:pic>
        <p:nvPicPr>
          <p:cNvPr id="1840" name="Shape 1840"/>
          <p:cNvPicPr preferRelativeResize="0"/>
          <p:nvPr/>
        </p:nvPicPr>
        <p:blipFill>
          <a:blip r:embed="rId7">
            <a:alphaModFix/>
          </a:blip>
          <a:stretch>
            <a:fillRect/>
          </a:stretch>
        </p:blipFill>
        <p:spPr>
          <a:xfrm>
            <a:off x="7317775" y="1430962"/>
            <a:ext cx="725400" cy="730230"/>
          </a:xfrm>
          <a:prstGeom prst="rect">
            <a:avLst/>
          </a:prstGeom>
          <a:noFill/>
          <a:ln>
            <a:noFill/>
          </a:ln>
        </p:spPr>
      </p:pic>
      <p:pic>
        <p:nvPicPr>
          <p:cNvPr id="1841" name="Shape 1841"/>
          <p:cNvPicPr preferRelativeResize="0"/>
          <p:nvPr/>
        </p:nvPicPr>
        <p:blipFill>
          <a:blip r:embed="rId8">
            <a:alphaModFix/>
          </a:blip>
          <a:stretch>
            <a:fillRect/>
          </a:stretch>
        </p:blipFill>
        <p:spPr>
          <a:xfrm>
            <a:off x="8106200" y="2185475"/>
            <a:ext cx="725400" cy="725400"/>
          </a:xfrm>
          <a:prstGeom prst="rect">
            <a:avLst/>
          </a:prstGeom>
          <a:noFill/>
          <a:ln>
            <a:noFill/>
          </a:ln>
        </p:spPr>
      </p:pic>
      <p:pic>
        <p:nvPicPr>
          <p:cNvPr id="1842" name="Shape 1842"/>
          <p:cNvPicPr preferRelativeResize="0"/>
          <p:nvPr/>
        </p:nvPicPr>
        <p:blipFill rotWithShape="1">
          <a:blip r:embed="rId9">
            <a:alphaModFix/>
          </a:blip>
          <a:srcRect b="8155" l="0" r="0" t="0"/>
          <a:stretch/>
        </p:blipFill>
        <p:spPr>
          <a:xfrm>
            <a:off x="7317775" y="2835125"/>
            <a:ext cx="725400" cy="732876"/>
          </a:xfrm>
          <a:prstGeom prst="rect">
            <a:avLst/>
          </a:prstGeom>
          <a:noFill/>
          <a:ln>
            <a:noFill/>
          </a:ln>
        </p:spPr>
      </p:pic>
      <p:sp>
        <p:nvSpPr>
          <p:cNvPr id="1843" name="Shape 1843"/>
          <p:cNvSpPr txBox="1"/>
          <p:nvPr/>
        </p:nvSpPr>
        <p:spPr>
          <a:xfrm>
            <a:off x="0" y="216050"/>
            <a:ext cx="8664300" cy="6561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000">
                <a:solidFill>
                  <a:srgbClr val="12939A"/>
                </a:solidFill>
                <a:latin typeface="Proxima Nova"/>
                <a:ea typeface="Proxima Nova"/>
                <a:cs typeface="Proxima Nova"/>
                <a:sym typeface="Proxima Nova"/>
              </a:rPr>
              <a:t>Exploring ways to help </a:t>
            </a:r>
            <a:r>
              <a:rPr lang="en" sz="3000">
                <a:solidFill>
                  <a:srgbClr val="12939A"/>
                </a:solidFill>
                <a:latin typeface="Proxima Nova"/>
                <a:ea typeface="Proxima Nova"/>
                <a:cs typeface="Proxima Nova"/>
                <a:sym typeface="Proxima Nova"/>
              </a:rPr>
              <a:t> cities make data-driven decisions</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5"/>
                                        </p:tgtEl>
                                        <p:attrNameLst>
                                          <p:attrName>style.visibility</p:attrName>
                                        </p:attrNameLst>
                                      </p:cBhvr>
                                      <p:to>
                                        <p:strVal val="visible"/>
                                      </p:to>
                                    </p:set>
                                    <p:animEffect filter="fade" transition="in">
                                      <p:cBhvr>
                                        <p:cTn dur="1000"/>
                                        <p:tgtEl>
                                          <p:spTgt spid="18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6"/>
                                        </p:tgtEl>
                                        <p:attrNameLst>
                                          <p:attrName>style.visibility</p:attrName>
                                        </p:attrNameLst>
                                      </p:cBhvr>
                                      <p:to>
                                        <p:strVal val="visible"/>
                                      </p:to>
                                    </p:set>
                                    <p:animEffect filter="fade" transition="in">
                                      <p:cBhvr>
                                        <p:cTn dur="1000"/>
                                        <p:tgtEl>
                                          <p:spTgt spid="1836"/>
                                        </p:tgtEl>
                                      </p:cBhvr>
                                    </p:animEffect>
                                  </p:childTnLst>
                                </p:cTn>
                              </p:par>
                              <p:par>
                                <p:cTn fill="hold" nodeType="withEffect" presetClass="entr" presetID="10" presetSubtype="0">
                                  <p:stCondLst>
                                    <p:cond delay="0"/>
                                  </p:stCondLst>
                                  <p:childTnLst>
                                    <p:set>
                                      <p:cBhvr>
                                        <p:cTn dur="1" fill="hold">
                                          <p:stCondLst>
                                            <p:cond delay="0"/>
                                          </p:stCondLst>
                                        </p:cTn>
                                        <p:tgtEl>
                                          <p:spTgt spid="1834"/>
                                        </p:tgtEl>
                                        <p:attrNameLst>
                                          <p:attrName>style.visibility</p:attrName>
                                        </p:attrNameLst>
                                      </p:cBhvr>
                                      <p:to>
                                        <p:strVal val="visible"/>
                                      </p:to>
                                    </p:set>
                                    <p:animEffect filter="fade" transition="in">
                                      <p:cBhvr>
                                        <p:cTn dur="1000"/>
                                        <p:tgtEl>
                                          <p:spTgt spid="18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7"/>
                                        </p:tgtEl>
                                        <p:attrNameLst>
                                          <p:attrName>style.visibility</p:attrName>
                                        </p:attrNameLst>
                                      </p:cBhvr>
                                      <p:to>
                                        <p:strVal val="visible"/>
                                      </p:to>
                                    </p:set>
                                    <p:animEffect filter="fade" transition="in">
                                      <p:cBhvr>
                                        <p:cTn dur="1000"/>
                                        <p:tgtEl>
                                          <p:spTgt spid="1837"/>
                                        </p:tgtEl>
                                      </p:cBhvr>
                                    </p:animEffect>
                                  </p:childTnLst>
                                </p:cTn>
                              </p:par>
                              <p:par>
                                <p:cTn fill="hold" nodeType="withEffect" presetClass="entr" presetID="10" presetSubtype="0">
                                  <p:stCondLst>
                                    <p:cond delay="0"/>
                                  </p:stCondLst>
                                  <p:childTnLst>
                                    <p:set>
                                      <p:cBhvr>
                                        <p:cTn dur="1" fill="hold">
                                          <p:stCondLst>
                                            <p:cond delay="0"/>
                                          </p:stCondLst>
                                        </p:cTn>
                                        <p:tgtEl>
                                          <p:spTgt spid="1840"/>
                                        </p:tgtEl>
                                        <p:attrNameLst>
                                          <p:attrName>style.visibility</p:attrName>
                                        </p:attrNameLst>
                                      </p:cBhvr>
                                      <p:to>
                                        <p:strVal val="visible"/>
                                      </p:to>
                                    </p:set>
                                    <p:animEffect filter="fade" transition="in">
                                      <p:cBhvr>
                                        <p:cTn dur="1000"/>
                                        <p:tgtEl>
                                          <p:spTgt spid="1840"/>
                                        </p:tgtEl>
                                      </p:cBhvr>
                                    </p:animEffect>
                                  </p:childTnLst>
                                </p:cTn>
                              </p:par>
                              <p:par>
                                <p:cTn fill="hold" nodeType="withEffect" presetClass="entr" presetID="10" presetSubtype="0">
                                  <p:stCondLst>
                                    <p:cond delay="0"/>
                                  </p:stCondLst>
                                  <p:childTnLst>
                                    <p:set>
                                      <p:cBhvr>
                                        <p:cTn dur="1" fill="hold">
                                          <p:stCondLst>
                                            <p:cond delay="0"/>
                                          </p:stCondLst>
                                        </p:cTn>
                                        <p:tgtEl>
                                          <p:spTgt spid="1841"/>
                                        </p:tgtEl>
                                        <p:attrNameLst>
                                          <p:attrName>style.visibility</p:attrName>
                                        </p:attrNameLst>
                                      </p:cBhvr>
                                      <p:to>
                                        <p:strVal val="visible"/>
                                      </p:to>
                                    </p:set>
                                    <p:animEffect filter="fade" transition="in">
                                      <p:cBhvr>
                                        <p:cTn dur="1000"/>
                                        <p:tgtEl>
                                          <p:spTgt spid="1841"/>
                                        </p:tgtEl>
                                      </p:cBhvr>
                                    </p:animEffect>
                                  </p:childTnLst>
                                </p:cTn>
                              </p:par>
                              <p:par>
                                <p:cTn fill="hold" nodeType="withEffect" presetClass="entr" presetID="10" presetSubtype="0">
                                  <p:stCondLst>
                                    <p:cond delay="0"/>
                                  </p:stCondLst>
                                  <p:childTnLst>
                                    <p:set>
                                      <p:cBhvr>
                                        <p:cTn dur="1" fill="hold">
                                          <p:stCondLst>
                                            <p:cond delay="0"/>
                                          </p:stCondLst>
                                        </p:cTn>
                                        <p:tgtEl>
                                          <p:spTgt spid="1842"/>
                                        </p:tgtEl>
                                        <p:attrNameLst>
                                          <p:attrName>style.visibility</p:attrName>
                                        </p:attrNameLst>
                                      </p:cBhvr>
                                      <p:to>
                                        <p:strVal val="visible"/>
                                      </p:to>
                                    </p:set>
                                    <p:animEffect filter="fade" transition="in">
                                      <p:cBhvr>
                                        <p:cTn dur="1000"/>
                                        <p:tgtEl>
                                          <p:spTgt spid="18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7" name="Shape 1847"/>
        <p:cNvGrpSpPr/>
        <p:nvPr/>
      </p:nvGrpSpPr>
      <p:grpSpPr>
        <a:xfrm>
          <a:off x="0" y="0"/>
          <a:ext cx="0" cy="0"/>
          <a:chOff x="0" y="0"/>
          <a:chExt cx="0" cy="0"/>
        </a:xfrm>
      </p:grpSpPr>
      <p:sp>
        <p:nvSpPr>
          <p:cNvPr id="1848" name="Shape 1848"/>
          <p:cNvSpPr txBox="1"/>
          <p:nvPr/>
        </p:nvSpPr>
        <p:spPr>
          <a:xfrm>
            <a:off x="1011975" y="2433575"/>
            <a:ext cx="2746800" cy="554100"/>
          </a:xfrm>
          <a:prstGeom prst="rect">
            <a:avLst/>
          </a:prstGeom>
          <a:noFill/>
          <a:ln>
            <a:noFill/>
          </a:ln>
        </p:spPr>
        <p:txBody>
          <a:bodyPr anchorCtr="0" anchor="t" bIns="91425" lIns="91425" rIns="91425" wrap="square" tIns="91425">
            <a:noAutofit/>
          </a:bodyPr>
          <a:lstStyle/>
          <a:p>
            <a:pPr indent="0" lvl="0" marL="0">
              <a:spcBef>
                <a:spcPts val="0"/>
              </a:spcBef>
              <a:buNone/>
            </a:pPr>
            <a:r>
              <a:rPr lang="en" sz="1800">
                <a:solidFill>
                  <a:srgbClr val="FDFEFE"/>
                </a:solidFill>
                <a:latin typeface="Proxima Nova"/>
                <a:ea typeface="Proxima Nova"/>
                <a:cs typeface="Proxima Nova"/>
                <a:sym typeface="Proxima Nova"/>
              </a:rPr>
              <a:t>nadia.a@uber.com</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707" name="Shape 1707"/>
        <p:cNvGrpSpPr/>
        <p:nvPr/>
      </p:nvGrpSpPr>
      <p:grpSpPr>
        <a:xfrm>
          <a:off x="0" y="0"/>
          <a:ext cx="0" cy="0"/>
          <a:chOff x="0" y="0"/>
          <a:chExt cx="0" cy="0"/>
        </a:xfrm>
      </p:grpSpPr>
      <p:sp>
        <p:nvSpPr>
          <p:cNvPr id="1708" name="Shape 1708"/>
          <p:cNvSpPr txBox="1"/>
          <p:nvPr/>
        </p:nvSpPr>
        <p:spPr>
          <a:xfrm>
            <a:off x="730750" y="787095"/>
            <a:ext cx="5661300" cy="340200"/>
          </a:xfrm>
          <a:prstGeom prst="rect">
            <a:avLst/>
          </a:prstGeom>
          <a:noFill/>
          <a:ln>
            <a:noFill/>
          </a:ln>
        </p:spPr>
        <p:txBody>
          <a:bodyPr anchorCtr="0" anchor="ctr" bIns="91425" lIns="91425" rIns="91425" wrap="square" tIns="91425">
            <a:noAutofit/>
          </a:bodyPr>
          <a:lstStyle/>
          <a:p>
            <a:pPr indent="0" lvl="0" marL="0" rtl="0">
              <a:spcBef>
                <a:spcPts val="0"/>
              </a:spcBef>
              <a:buNone/>
            </a:pPr>
            <a:r>
              <a:rPr b="1" lang="en" sz="2400">
                <a:solidFill>
                  <a:srgbClr val="1FBAD6"/>
                </a:solidFill>
                <a:latin typeface="Proxima Nova"/>
                <a:ea typeface="Proxima Nova"/>
                <a:cs typeface="Proxima Nova"/>
                <a:sym typeface="Proxima Nova"/>
              </a:rPr>
              <a:t>Agenda</a:t>
            </a:r>
          </a:p>
        </p:txBody>
      </p:sp>
      <p:sp>
        <p:nvSpPr>
          <p:cNvPr id="1709" name="Shape 1709"/>
          <p:cNvSpPr txBox="1"/>
          <p:nvPr/>
        </p:nvSpPr>
        <p:spPr>
          <a:xfrm>
            <a:off x="758375" y="1431575"/>
            <a:ext cx="7285200" cy="35196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t/>
            </a:r>
            <a:endParaRPr b="1">
              <a:latin typeface="Proxima Nova"/>
              <a:ea typeface="Proxima Nova"/>
              <a:cs typeface="Proxima Nova"/>
              <a:sym typeface="Proxima Nova"/>
            </a:endParaRPr>
          </a:p>
          <a:p>
            <a:pPr indent="0" lvl="0" marL="0" rtl="0">
              <a:spcBef>
                <a:spcPts val="0"/>
              </a:spcBef>
              <a:buNone/>
            </a:pPr>
            <a:r>
              <a:t/>
            </a:r>
            <a:endParaRPr b="1">
              <a:latin typeface="Proxima Nova"/>
              <a:ea typeface="Proxima Nova"/>
              <a:cs typeface="Proxima Nova"/>
              <a:sym typeface="Proxima Nova"/>
            </a:endParaRPr>
          </a:p>
          <a:p>
            <a:pPr indent="0" lvl="0" marL="0" rtl="0">
              <a:spcBef>
                <a:spcPts val="0"/>
              </a:spcBef>
              <a:buNone/>
            </a:pPr>
            <a:r>
              <a:t/>
            </a:r>
            <a:endParaRPr b="1">
              <a:latin typeface="Proxima Nova"/>
              <a:ea typeface="Proxima Nova"/>
              <a:cs typeface="Proxima Nova"/>
              <a:sym typeface="Proxima Nova"/>
            </a:endParaRPr>
          </a:p>
          <a:p>
            <a:pPr indent="0" lvl="0" marL="0" rtl="0">
              <a:spcBef>
                <a:spcPts val="0"/>
              </a:spcBef>
              <a:buNone/>
            </a:pPr>
            <a:r>
              <a:t/>
            </a:r>
            <a:endParaRPr>
              <a:latin typeface="Proxima Nova"/>
              <a:ea typeface="Proxima Nova"/>
              <a:cs typeface="Proxima Nova"/>
              <a:sym typeface="Proxima Nova"/>
            </a:endParaRPr>
          </a:p>
          <a:p>
            <a:pPr indent="0" lvl="0" marL="0" rtl="0">
              <a:spcBef>
                <a:spcPts val="0"/>
              </a:spcBef>
              <a:buNone/>
            </a:pPr>
            <a:r>
              <a:t/>
            </a:r>
            <a:endParaRPr>
              <a:latin typeface="Proxima Nova"/>
              <a:ea typeface="Proxima Nova"/>
              <a:cs typeface="Proxima Nova"/>
              <a:sym typeface="Proxima Nova"/>
            </a:endParaRPr>
          </a:p>
          <a:p>
            <a:pPr indent="0" lvl="0" marL="0" rtl="0">
              <a:spcBef>
                <a:spcPts val="0"/>
              </a:spcBef>
              <a:buNone/>
            </a:pPr>
            <a:r>
              <a:t/>
            </a:r>
            <a:endParaRPr>
              <a:latin typeface="Proxima Nova"/>
              <a:ea typeface="Proxima Nova"/>
              <a:cs typeface="Proxima Nova"/>
              <a:sym typeface="Proxima Nova"/>
            </a:endParaRPr>
          </a:p>
          <a:p>
            <a:pPr indent="0" lvl="0" marL="0" rtl="0">
              <a:spcBef>
                <a:spcPts val="0"/>
              </a:spcBef>
              <a:buNone/>
            </a:pPr>
            <a:r>
              <a:t/>
            </a:r>
            <a:endParaRPr/>
          </a:p>
          <a:p>
            <a:pPr indent="0" lvl="0" marL="0" rtl="0">
              <a:spcBef>
                <a:spcPts val="0"/>
              </a:spcBef>
              <a:buNone/>
            </a:pPr>
            <a:r>
              <a:t/>
            </a:r>
            <a:endParaRPr/>
          </a:p>
          <a:p>
            <a:pPr indent="0" lvl="0" marL="0" rtl="0">
              <a:spcBef>
                <a:spcPts val="0"/>
              </a:spcBef>
              <a:buNone/>
            </a:pPr>
            <a:r>
              <a:t/>
            </a:r>
            <a:endParaRPr/>
          </a:p>
        </p:txBody>
      </p:sp>
      <p:sp>
        <p:nvSpPr>
          <p:cNvPr id="1710" name="Shape 1710"/>
          <p:cNvSpPr txBox="1"/>
          <p:nvPr/>
        </p:nvSpPr>
        <p:spPr>
          <a:xfrm>
            <a:off x="1504050" y="1418200"/>
            <a:ext cx="6135900" cy="34164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spcAft>
                <a:spcPts val="1600"/>
              </a:spcAft>
              <a:buNone/>
            </a:pPr>
            <a:r>
              <a:rPr lang="en" sz="1600">
                <a:solidFill>
                  <a:srgbClr val="595959"/>
                </a:solidFill>
                <a:latin typeface="Proxima Nova"/>
                <a:ea typeface="Proxima Nova"/>
                <a:cs typeface="Proxima Nova"/>
                <a:sym typeface="Proxima Nova"/>
              </a:rPr>
              <a:t>Uber 101 </a:t>
            </a:r>
          </a:p>
          <a:p>
            <a:pPr indent="0" lvl="0" marL="0" rtl="0">
              <a:lnSpc>
                <a:spcPct val="115000"/>
              </a:lnSpc>
              <a:spcBef>
                <a:spcPts val="0"/>
              </a:spcBef>
              <a:spcAft>
                <a:spcPts val="1600"/>
              </a:spcAft>
              <a:buNone/>
            </a:pPr>
            <a:r>
              <a:rPr lang="en" sz="1600">
                <a:solidFill>
                  <a:schemeClr val="dk2"/>
                </a:solidFill>
                <a:latin typeface="Proxima Nova"/>
                <a:ea typeface="Proxima Nova"/>
                <a:cs typeface="Proxima Nova"/>
                <a:sym typeface="Proxima Nova"/>
              </a:rPr>
              <a:t>A global epidemic </a:t>
            </a:r>
          </a:p>
          <a:p>
            <a:pPr indent="0" lvl="0" marL="0" rtl="0">
              <a:lnSpc>
                <a:spcPct val="115000"/>
              </a:lnSpc>
              <a:spcBef>
                <a:spcPts val="0"/>
              </a:spcBef>
              <a:buNone/>
            </a:pPr>
            <a:r>
              <a:rPr lang="en" sz="1600">
                <a:solidFill>
                  <a:schemeClr val="dk2"/>
                </a:solidFill>
                <a:latin typeface="Proxima Nova"/>
                <a:ea typeface="Proxima Nova"/>
                <a:cs typeface="Proxima Nova"/>
                <a:sym typeface="Proxima Nova"/>
              </a:rPr>
              <a:t>What are we trying to do ? </a:t>
            </a:r>
          </a:p>
          <a:p>
            <a:pPr indent="0" lvl="0" marL="0" rtl="0">
              <a:lnSpc>
                <a:spcPct val="115000"/>
              </a:lnSpc>
              <a:spcBef>
                <a:spcPts val="0"/>
              </a:spcBef>
              <a:buNone/>
            </a:pPr>
            <a:r>
              <a:rPr b="1" lang="en" sz="1600">
                <a:solidFill>
                  <a:srgbClr val="595959"/>
                </a:solidFill>
                <a:latin typeface="Proxima Nova"/>
                <a:ea typeface="Proxima Nova"/>
                <a:cs typeface="Proxima Nova"/>
                <a:sym typeface="Proxima Nova"/>
              </a:rPr>
              <a:t> </a:t>
            </a:r>
          </a:p>
          <a:p>
            <a:pPr indent="0" lvl="0" marL="0" rtl="0">
              <a:lnSpc>
                <a:spcPct val="115000"/>
              </a:lnSpc>
              <a:spcBef>
                <a:spcPts val="0"/>
              </a:spcBef>
              <a:buNone/>
            </a:pPr>
            <a:r>
              <a:rPr lang="en" sz="1600">
                <a:solidFill>
                  <a:srgbClr val="595959"/>
                </a:solidFill>
                <a:latin typeface="Proxima Nova"/>
                <a:ea typeface="Proxima Nova"/>
                <a:cs typeface="Proxima Nova"/>
                <a:sym typeface="Proxima Nova"/>
              </a:rPr>
              <a:t> The future of cities and the road ahead </a:t>
            </a:r>
          </a:p>
          <a:p>
            <a:pPr indent="0" lvl="0" marL="0" rtl="0">
              <a:lnSpc>
                <a:spcPct val="115000"/>
              </a:lnSpc>
              <a:spcBef>
                <a:spcPts val="0"/>
              </a:spcBef>
              <a:buNone/>
            </a:pPr>
            <a:r>
              <a:t/>
            </a:r>
            <a:endParaRPr b="1" sz="1600">
              <a:solidFill>
                <a:srgbClr val="595959"/>
              </a:solidFill>
              <a:latin typeface="Proxima Nova"/>
              <a:ea typeface="Proxima Nova"/>
              <a:cs typeface="Proxima Nova"/>
              <a:sym typeface="Proxima Nova"/>
            </a:endParaRPr>
          </a:p>
          <a:p>
            <a:pPr indent="0" lvl="0" marL="0" rtl="0">
              <a:lnSpc>
                <a:spcPct val="115000"/>
              </a:lnSpc>
              <a:spcBef>
                <a:spcPts val="0"/>
              </a:spcBef>
              <a:buNone/>
            </a:pPr>
            <a:r>
              <a:rPr lang="en" sz="1600">
                <a:solidFill>
                  <a:srgbClr val="595959"/>
                </a:solidFill>
                <a:latin typeface="Proxima Nova"/>
                <a:ea typeface="Proxima Nova"/>
                <a:cs typeface="Proxima Nova"/>
                <a:sym typeface="Proxima Nova"/>
              </a:rPr>
              <a:t> </a:t>
            </a:r>
          </a:p>
        </p:txBody>
      </p:sp>
      <p:sp>
        <p:nvSpPr>
          <p:cNvPr id="1711" name="Shape 1711"/>
          <p:cNvSpPr txBox="1"/>
          <p:nvPr/>
        </p:nvSpPr>
        <p:spPr>
          <a:xfrm>
            <a:off x="758375" y="1418197"/>
            <a:ext cx="658200" cy="306900"/>
          </a:xfrm>
          <a:prstGeom prst="rect">
            <a:avLst/>
          </a:prstGeom>
          <a:noFill/>
          <a:ln>
            <a:noFill/>
          </a:ln>
        </p:spPr>
        <p:txBody>
          <a:bodyPr anchorCtr="0" anchor="t" bIns="91425" lIns="91425" rIns="91425" wrap="square" tIns="91425">
            <a:noAutofit/>
          </a:bodyPr>
          <a:lstStyle/>
          <a:p>
            <a:pPr indent="0" lvl="0" marL="0" rtl="0" algn="r">
              <a:spcBef>
                <a:spcPts val="0"/>
              </a:spcBef>
              <a:spcAft>
                <a:spcPts val="1600"/>
              </a:spcAft>
              <a:buNone/>
            </a:pPr>
            <a:r>
              <a:rPr b="1" lang="en" sz="1000">
                <a:solidFill>
                  <a:srgbClr val="595959"/>
                </a:solidFill>
                <a:latin typeface="Proxima Nova"/>
                <a:ea typeface="Proxima Nova"/>
                <a:cs typeface="Proxima Nova"/>
                <a:sym typeface="Proxima Nova"/>
              </a:rPr>
              <a:t>ONE</a:t>
            </a:r>
          </a:p>
        </p:txBody>
      </p:sp>
      <p:sp>
        <p:nvSpPr>
          <p:cNvPr id="1712" name="Shape 1712"/>
          <p:cNvSpPr txBox="1"/>
          <p:nvPr/>
        </p:nvSpPr>
        <p:spPr>
          <a:xfrm>
            <a:off x="758375" y="1894936"/>
            <a:ext cx="658200" cy="306900"/>
          </a:xfrm>
          <a:prstGeom prst="rect">
            <a:avLst/>
          </a:prstGeom>
          <a:noFill/>
          <a:ln>
            <a:noFill/>
          </a:ln>
        </p:spPr>
        <p:txBody>
          <a:bodyPr anchorCtr="0" anchor="t" bIns="91425" lIns="91425" rIns="91425" wrap="square" tIns="91425">
            <a:noAutofit/>
          </a:bodyPr>
          <a:lstStyle/>
          <a:p>
            <a:pPr indent="0" lvl="0" marL="0" rtl="0" algn="r">
              <a:spcBef>
                <a:spcPts val="0"/>
              </a:spcBef>
              <a:spcAft>
                <a:spcPts val="1600"/>
              </a:spcAft>
              <a:buNone/>
            </a:pPr>
            <a:r>
              <a:rPr b="1" lang="en" sz="1000">
                <a:solidFill>
                  <a:srgbClr val="595959"/>
                </a:solidFill>
                <a:latin typeface="Proxima Nova"/>
                <a:ea typeface="Proxima Nova"/>
                <a:cs typeface="Proxima Nova"/>
                <a:sym typeface="Proxima Nova"/>
              </a:rPr>
              <a:t>TWO</a:t>
            </a:r>
          </a:p>
        </p:txBody>
      </p:sp>
      <p:sp>
        <p:nvSpPr>
          <p:cNvPr id="1713" name="Shape 1713"/>
          <p:cNvSpPr txBox="1"/>
          <p:nvPr/>
        </p:nvSpPr>
        <p:spPr>
          <a:xfrm>
            <a:off x="758375" y="2478636"/>
            <a:ext cx="658200" cy="306900"/>
          </a:xfrm>
          <a:prstGeom prst="rect">
            <a:avLst/>
          </a:prstGeom>
          <a:noFill/>
          <a:ln>
            <a:noFill/>
          </a:ln>
        </p:spPr>
        <p:txBody>
          <a:bodyPr anchorCtr="0" anchor="t" bIns="91425" lIns="91425" rIns="91425" wrap="square" tIns="91425">
            <a:noAutofit/>
          </a:bodyPr>
          <a:lstStyle/>
          <a:p>
            <a:pPr indent="0" lvl="0" marL="0" rtl="0" algn="r">
              <a:spcBef>
                <a:spcPts val="0"/>
              </a:spcBef>
              <a:spcAft>
                <a:spcPts val="1600"/>
              </a:spcAft>
              <a:buNone/>
            </a:pPr>
            <a:r>
              <a:rPr b="1" lang="en" sz="1000">
                <a:solidFill>
                  <a:srgbClr val="595959"/>
                </a:solidFill>
                <a:latin typeface="Proxima Nova"/>
                <a:ea typeface="Proxima Nova"/>
                <a:cs typeface="Proxima Nova"/>
                <a:sym typeface="Proxima Nova"/>
              </a:rPr>
              <a:t>THREE</a:t>
            </a:r>
          </a:p>
        </p:txBody>
      </p:sp>
      <p:sp>
        <p:nvSpPr>
          <p:cNvPr id="1714" name="Shape 1714"/>
          <p:cNvSpPr txBox="1"/>
          <p:nvPr/>
        </p:nvSpPr>
        <p:spPr>
          <a:xfrm>
            <a:off x="758375" y="3037936"/>
            <a:ext cx="658200" cy="306900"/>
          </a:xfrm>
          <a:prstGeom prst="rect">
            <a:avLst/>
          </a:prstGeom>
          <a:noFill/>
          <a:ln>
            <a:noFill/>
          </a:ln>
        </p:spPr>
        <p:txBody>
          <a:bodyPr anchorCtr="0" anchor="t" bIns="91425" lIns="91425" rIns="91425" wrap="square" tIns="91425">
            <a:noAutofit/>
          </a:bodyPr>
          <a:lstStyle/>
          <a:p>
            <a:pPr indent="0" lvl="0" marL="0" rtl="0" algn="r">
              <a:spcBef>
                <a:spcPts val="0"/>
              </a:spcBef>
              <a:spcAft>
                <a:spcPts val="1600"/>
              </a:spcAft>
              <a:buNone/>
            </a:pPr>
            <a:r>
              <a:rPr b="1" lang="en" sz="1000">
                <a:solidFill>
                  <a:srgbClr val="595959"/>
                </a:solidFill>
                <a:latin typeface="Proxima Nova"/>
                <a:ea typeface="Proxima Nova"/>
                <a:cs typeface="Proxima Nova"/>
                <a:sym typeface="Proxima Nova"/>
              </a:rPr>
              <a:t>FOUR</a:t>
            </a:r>
          </a:p>
        </p:txBody>
      </p:sp>
      <p:cxnSp>
        <p:nvCxnSpPr>
          <p:cNvPr id="1715" name="Shape 1715"/>
          <p:cNvCxnSpPr/>
          <p:nvPr/>
        </p:nvCxnSpPr>
        <p:spPr>
          <a:xfrm>
            <a:off x="781550" y="1832696"/>
            <a:ext cx="8235600" cy="0"/>
          </a:xfrm>
          <a:prstGeom prst="straightConnector1">
            <a:avLst/>
          </a:prstGeom>
          <a:noFill/>
          <a:ln cap="flat" cmpd="sng" w="9525">
            <a:solidFill>
              <a:srgbClr val="B7B7B7"/>
            </a:solidFill>
            <a:prstDash val="solid"/>
            <a:round/>
            <a:headEnd len="lg" w="lg" type="none"/>
            <a:tailEnd len="lg" w="lg" type="none"/>
          </a:ln>
        </p:spPr>
      </p:cxnSp>
      <p:cxnSp>
        <p:nvCxnSpPr>
          <p:cNvPr id="1716" name="Shape 1716"/>
          <p:cNvCxnSpPr/>
          <p:nvPr/>
        </p:nvCxnSpPr>
        <p:spPr>
          <a:xfrm>
            <a:off x="781550" y="2354751"/>
            <a:ext cx="8235600" cy="0"/>
          </a:xfrm>
          <a:prstGeom prst="straightConnector1">
            <a:avLst/>
          </a:prstGeom>
          <a:noFill/>
          <a:ln cap="flat" cmpd="sng" w="9525">
            <a:solidFill>
              <a:srgbClr val="B7B7B7"/>
            </a:solidFill>
            <a:prstDash val="solid"/>
            <a:round/>
            <a:headEnd len="lg" w="lg" type="none"/>
            <a:tailEnd len="lg" w="lg" type="none"/>
          </a:ln>
        </p:spPr>
      </p:cxnSp>
      <p:cxnSp>
        <p:nvCxnSpPr>
          <p:cNvPr id="1717" name="Shape 1717"/>
          <p:cNvCxnSpPr/>
          <p:nvPr/>
        </p:nvCxnSpPr>
        <p:spPr>
          <a:xfrm>
            <a:off x="781550" y="2901044"/>
            <a:ext cx="8235600" cy="0"/>
          </a:xfrm>
          <a:prstGeom prst="straightConnector1">
            <a:avLst/>
          </a:prstGeom>
          <a:noFill/>
          <a:ln cap="flat" cmpd="sng" w="9525">
            <a:solidFill>
              <a:srgbClr val="B7B7B7"/>
            </a:solidFill>
            <a:prstDash val="solid"/>
            <a:round/>
            <a:headEnd len="lg" w="lg" type="none"/>
            <a:tailEnd len="lg" w="lg" type="none"/>
          </a:ln>
        </p:spPr>
      </p:cxnSp>
      <p:cxnSp>
        <p:nvCxnSpPr>
          <p:cNvPr id="1718" name="Shape 1718"/>
          <p:cNvCxnSpPr/>
          <p:nvPr/>
        </p:nvCxnSpPr>
        <p:spPr>
          <a:xfrm>
            <a:off x="781550" y="3471194"/>
            <a:ext cx="8235600" cy="0"/>
          </a:xfrm>
          <a:prstGeom prst="straightConnector1">
            <a:avLst/>
          </a:prstGeom>
          <a:noFill/>
          <a:ln cap="flat" cmpd="sng" w="9525">
            <a:solidFill>
              <a:srgbClr val="B7B7B7"/>
            </a:solidFill>
            <a:prstDash val="solid"/>
            <a:round/>
            <a:headEnd len="lg" w="lg" type="none"/>
            <a:tailEnd len="lg" w="lg" type="none"/>
          </a:ln>
        </p:spPr>
      </p:cxnSp>
      <p:sp>
        <p:nvSpPr>
          <p:cNvPr id="1719" name="Shape 1719"/>
          <p:cNvSpPr txBox="1"/>
          <p:nvPr/>
        </p:nvSpPr>
        <p:spPr>
          <a:xfrm>
            <a:off x="758375" y="3571336"/>
            <a:ext cx="658200" cy="306900"/>
          </a:xfrm>
          <a:prstGeom prst="rect">
            <a:avLst/>
          </a:prstGeom>
          <a:noFill/>
          <a:ln>
            <a:noFill/>
          </a:ln>
        </p:spPr>
        <p:txBody>
          <a:bodyPr anchorCtr="0" anchor="t" bIns="91425" lIns="91425" rIns="91425" wrap="square" tIns="91425">
            <a:noAutofit/>
          </a:bodyPr>
          <a:lstStyle/>
          <a:p>
            <a:pPr indent="0" lvl="0" marL="0" rtl="0" algn="r">
              <a:spcBef>
                <a:spcPts val="0"/>
              </a:spcBef>
              <a:spcAft>
                <a:spcPts val="1600"/>
              </a:spcAft>
              <a:buNone/>
            </a:pPr>
            <a:r>
              <a:t/>
            </a:r>
            <a:endParaRPr b="1" sz="1000">
              <a:solidFill>
                <a:srgbClr val="595959"/>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3" name="Shape 1723"/>
        <p:cNvGrpSpPr/>
        <p:nvPr/>
      </p:nvGrpSpPr>
      <p:grpSpPr>
        <a:xfrm>
          <a:off x="0" y="0"/>
          <a:ext cx="0" cy="0"/>
          <a:chOff x="0" y="0"/>
          <a:chExt cx="0" cy="0"/>
        </a:xfrm>
      </p:grpSpPr>
      <p:pic>
        <p:nvPicPr>
          <p:cNvPr descr="DataViz_Uber_5B_Trips (1).gif" id="1724" name="Shape 172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2EAF4"/>
        </a:solidFill>
      </p:bgPr>
    </p:bg>
    <p:spTree>
      <p:nvGrpSpPr>
        <p:cNvPr id="1728" name="Shape 1728"/>
        <p:cNvGrpSpPr/>
        <p:nvPr/>
      </p:nvGrpSpPr>
      <p:grpSpPr>
        <a:xfrm>
          <a:off x="0" y="0"/>
          <a:ext cx="0" cy="0"/>
          <a:chOff x="0" y="0"/>
          <a:chExt cx="0" cy="0"/>
        </a:xfrm>
      </p:grpSpPr>
      <p:sp>
        <p:nvSpPr>
          <p:cNvPr id="1729" name="Shape 1729"/>
          <p:cNvSpPr txBox="1"/>
          <p:nvPr>
            <p:ph type="title"/>
          </p:nvPr>
        </p:nvSpPr>
        <p:spPr>
          <a:xfrm>
            <a:off x="404700" y="0"/>
            <a:ext cx="8282100" cy="834900"/>
          </a:xfrm>
          <a:prstGeom prst="rect">
            <a:avLst/>
          </a:prstGeom>
        </p:spPr>
        <p:txBody>
          <a:bodyPr anchorCtr="0" anchor="b" bIns="91425" lIns="91425" rIns="91425" wrap="square" tIns="91425">
            <a:noAutofit/>
          </a:bodyPr>
          <a:lstStyle/>
          <a:p>
            <a:pPr indent="0" lvl="0" marL="0" rtl="0">
              <a:spcBef>
                <a:spcPts val="0"/>
              </a:spcBef>
              <a:buNone/>
            </a:pPr>
            <a:r>
              <a:rPr b="1" lang="en" sz="1200">
                <a:solidFill>
                  <a:srgbClr val="1FBAD6"/>
                </a:solidFill>
                <a:latin typeface="Raleway"/>
                <a:ea typeface="Raleway"/>
                <a:cs typeface="Raleway"/>
                <a:sym typeface="Raleway"/>
              </a:rPr>
              <a:t>MISSION</a:t>
            </a:r>
          </a:p>
        </p:txBody>
      </p:sp>
      <p:sp>
        <p:nvSpPr>
          <p:cNvPr id="1730" name="Shape 1730"/>
          <p:cNvSpPr txBox="1"/>
          <p:nvPr>
            <p:ph idx="1" type="body"/>
          </p:nvPr>
        </p:nvSpPr>
        <p:spPr>
          <a:xfrm>
            <a:off x="424250" y="1278450"/>
            <a:ext cx="6234300" cy="3547200"/>
          </a:xfrm>
          <a:prstGeom prst="rect">
            <a:avLst/>
          </a:prstGeom>
        </p:spPr>
        <p:txBody>
          <a:bodyPr anchorCtr="0" anchor="t" bIns="91425" lIns="91425" rIns="91425" wrap="square" tIns="91425">
            <a:noAutofit/>
          </a:bodyPr>
          <a:lstStyle/>
          <a:p>
            <a:pPr indent="0" lvl="0" marL="0" rtl="0">
              <a:lnSpc>
                <a:spcPct val="115000"/>
              </a:lnSpc>
              <a:spcBef>
                <a:spcPts val="0"/>
              </a:spcBef>
              <a:buNone/>
            </a:pPr>
            <a:r>
              <a:t/>
            </a:r>
            <a:endParaRPr sz="2400">
              <a:solidFill>
                <a:srgbClr val="000000"/>
              </a:solidFill>
              <a:latin typeface="Proxima Nova"/>
              <a:ea typeface="Proxima Nova"/>
              <a:cs typeface="Proxima Nova"/>
              <a:sym typeface="Proxima Nova"/>
            </a:endParaRPr>
          </a:p>
          <a:p>
            <a:pPr indent="-69850" lvl="0" marL="0" rtl="0">
              <a:lnSpc>
                <a:spcPct val="122222"/>
              </a:lnSpc>
              <a:spcBef>
                <a:spcPts val="0"/>
              </a:spcBef>
              <a:spcAft>
                <a:spcPts val="1800"/>
              </a:spcAft>
              <a:buClr>
                <a:schemeClr val="dk1"/>
              </a:buClr>
              <a:buSzPts val="1100"/>
              <a:buFont typeface="Arial"/>
              <a:buNone/>
            </a:pPr>
            <a:r>
              <a:rPr lang="en" sz="2400">
                <a:latin typeface="Proxima Nova"/>
                <a:ea typeface="Proxima Nova"/>
                <a:cs typeface="Proxima Nova"/>
                <a:sym typeface="Proxima Nova"/>
              </a:rPr>
              <a:t>Uber's mission is to bring transportation — for everyone, everywhere.</a:t>
            </a:r>
          </a:p>
          <a:p>
            <a:pPr indent="0" lvl="0" marL="0" rtl="0">
              <a:lnSpc>
                <a:spcPct val="115000"/>
              </a:lnSpc>
              <a:spcBef>
                <a:spcPts val="0"/>
              </a:spcBef>
              <a:buNone/>
            </a:pPr>
            <a:r>
              <a:t/>
            </a:r>
            <a:endParaRPr sz="2400">
              <a:solidFill>
                <a:srgbClr val="000000"/>
              </a:solidFill>
              <a:latin typeface="Proxima Nova"/>
              <a:ea typeface="Proxima Nova"/>
              <a:cs typeface="Proxima Nova"/>
              <a:sym typeface="Proxima Nova"/>
            </a:endParaRPr>
          </a:p>
          <a:p>
            <a:pPr indent="0" lvl="0" marL="0" rtl="0">
              <a:lnSpc>
                <a:spcPct val="150000"/>
              </a:lnSpc>
              <a:spcBef>
                <a:spcPts val="0"/>
              </a:spcBef>
              <a:buNone/>
            </a:pPr>
            <a:r>
              <a:t/>
            </a:r>
            <a:endParaRPr>
              <a:solidFill>
                <a:srgbClr val="000000"/>
              </a:solidFill>
              <a:latin typeface="Proxima Nova"/>
              <a:ea typeface="Proxima Nova"/>
              <a:cs typeface="Proxima Nova"/>
              <a:sym typeface="Proxima Nova"/>
            </a:endParaRPr>
          </a:p>
        </p:txBody>
      </p:sp>
      <p:pic>
        <p:nvPicPr>
          <p:cNvPr descr="passat_gif.gif" id="1731" name="Shape 1731"/>
          <p:cNvPicPr preferRelativeResize="0"/>
          <p:nvPr/>
        </p:nvPicPr>
        <p:blipFill>
          <a:blip r:embed="rId3">
            <a:alphaModFix/>
          </a:blip>
          <a:stretch>
            <a:fillRect/>
          </a:stretch>
        </p:blipFill>
        <p:spPr>
          <a:xfrm>
            <a:off x="7037200" y="3563400"/>
            <a:ext cx="2106800" cy="1580100"/>
          </a:xfrm>
          <a:prstGeom prst="rect">
            <a:avLst/>
          </a:prstGeom>
          <a:noFill/>
          <a:ln>
            <a:noFill/>
          </a:ln>
        </p:spPr>
      </p:pic>
      <p:sp>
        <p:nvSpPr>
          <p:cNvPr id="1732" name="Shape 1732"/>
          <p:cNvSpPr/>
          <p:nvPr/>
        </p:nvSpPr>
        <p:spPr>
          <a:xfrm>
            <a:off x="0" y="4358900"/>
            <a:ext cx="7072200" cy="784500"/>
          </a:xfrm>
          <a:prstGeom prst="rect">
            <a:avLst/>
          </a:prstGeom>
          <a:solidFill>
            <a:srgbClr val="A2DAE3"/>
          </a:solidFill>
          <a:ln>
            <a:noFill/>
          </a:ln>
        </p:spPr>
        <p:txBody>
          <a:bodyPr anchorCtr="0" anchor="ctr" bIns="91425" lIns="91425" rIns="91425" wrap="square" tIns="91425">
            <a:noAutofit/>
          </a:bodyPr>
          <a:lstStyle/>
          <a:p>
            <a:pPr indent="0" lvl="0" marL="0">
              <a:spcBef>
                <a:spcPts val="0"/>
              </a:spcBef>
              <a:buNone/>
            </a:pPr>
            <a:r>
              <a:t/>
            </a:r>
            <a:endParaRPr/>
          </a:p>
        </p:txBody>
      </p:sp>
      <p:pic>
        <p:nvPicPr>
          <p:cNvPr id="1733" name="Shape 1733"/>
          <p:cNvPicPr preferRelativeResize="0"/>
          <p:nvPr/>
        </p:nvPicPr>
        <p:blipFill>
          <a:blip r:embed="rId4">
            <a:alphaModFix/>
          </a:blip>
          <a:stretch>
            <a:fillRect/>
          </a:stretch>
        </p:blipFill>
        <p:spPr>
          <a:xfrm>
            <a:off x="404700" y="4560050"/>
            <a:ext cx="877654" cy="384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737" name="Shape 1737"/>
        <p:cNvGrpSpPr/>
        <p:nvPr/>
      </p:nvGrpSpPr>
      <p:grpSpPr>
        <a:xfrm>
          <a:off x="0" y="0"/>
          <a:ext cx="0" cy="0"/>
          <a:chOff x="0" y="0"/>
          <a:chExt cx="0" cy="0"/>
        </a:xfrm>
      </p:grpSpPr>
      <p:pic>
        <p:nvPicPr>
          <p:cNvPr descr="UberIM_004265-medium.jpg" id="1738" name="Shape 1738"/>
          <p:cNvPicPr preferRelativeResize="0"/>
          <p:nvPr/>
        </p:nvPicPr>
        <p:blipFill rotWithShape="1">
          <a:blip r:embed="rId3">
            <a:alphaModFix/>
          </a:blip>
          <a:srcRect b="0" l="23346" r="23558" t="0"/>
          <a:stretch/>
        </p:blipFill>
        <p:spPr>
          <a:xfrm>
            <a:off x="5040525" y="0"/>
            <a:ext cx="4103475" cy="5143499"/>
          </a:xfrm>
          <a:prstGeom prst="rect">
            <a:avLst/>
          </a:prstGeom>
          <a:noFill/>
          <a:ln>
            <a:noFill/>
          </a:ln>
        </p:spPr>
      </p:pic>
      <p:sp>
        <p:nvSpPr>
          <p:cNvPr id="1739" name="Shape 1739"/>
          <p:cNvSpPr/>
          <p:nvPr/>
        </p:nvSpPr>
        <p:spPr>
          <a:xfrm>
            <a:off x="791025" y="703600"/>
            <a:ext cx="335700" cy="32400"/>
          </a:xfrm>
          <a:prstGeom prst="rect">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1740" name="Shape 1740"/>
          <p:cNvSpPr txBox="1"/>
          <p:nvPr/>
        </p:nvSpPr>
        <p:spPr>
          <a:xfrm>
            <a:off x="703150" y="1560950"/>
            <a:ext cx="3982500" cy="3064800"/>
          </a:xfrm>
          <a:prstGeom prst="rect">
            <a:avLst/>
          </a:prstGeom>
          <a:noFill/>
          <a:ln>
            <a:noFill/>
          </a:ln>
        </p:spPr>
        <p:txBody>
          <a:bodyPr anchorCtr="0" anchor="ctr" bIns="91425" lIns="91425" rIns="91425" wrap="square" tIns="91425">
            <a:noAutofit/>
          </a:bodyPr>
          <a:lstStyle/>
          <a:p>
            <a:pPr indent="-330200" lvl="0" marL="457200" rtl="0">
              <a:lnSpc>
                <a:spcPct val="115000"/>
              </a:lnSpc>
              <a:spcBef>
                <a:spcPts val="0"/>
              </a:spcBef>
              <a:spcAft>
                <a:spcPts val="0"/>
              </a:spcAft>
              <a:buClr>
                <a:schemeClr val="dk1"/>
              </a:buClr>
              <a:buSzPts val="1600"/>
              <a:buFont typeface="Proxima Nova"/>
              <a:buChar char="●"/>
            </a:pPr>
            <a:r>
              <a:rPr b="1" lang="en" sz="1600" u="sng">
                <a:solidFill>
                  <a:schemeClr val="dk1"/>
                </a:solidFill>
                <a:latin typeface="Proxima Nova"/>
                <a:ea typeface="Proxima Nova"/>
                <a:cs typeface="Proxima Nova"/>
                <a:sym typeface="Proxima Nova"/>
              </a:rPr>
              <a:t>1.3 million</a:t>
            </a:r>
            <a:r>
              <a:rPr b="1" lang="en" sz="1600">
                <a:solidFill>
                  <a:schemeClr val="dk1"/>
                </a:solidFill>
                <a:latin typeface="Proxima Nova"/>
                <a:ea typeface="Proxima Nova"/>
                <a:cs typeface="Proxima Nova"/>
                <a:sym typeface="Proxima Nova"/>
              </a:rPr>
              <a:t> </a:t>
            </a:r>
            <a:r>
              <a:rPr lang="en" sz="1600">
                <a:solidFill>
                  <a:schemeClr val="dk1"/>
                </a:solidFill>
                <a:latin typeface="Proxima Nova"/>
                <a:ea typeface="Proxima Nova"/>
                <a:cs typeface="Proxima Nova"/>
                <a:sym typeface="Proxima Nova"/>
              </a:rPr>
              <a:t>people die each year from crashes </a:t>
            </a:r>
          </a:p>
          <a:p>
            <a:pPr indent="-330200" lvl="1" marL="914400" rtl="0">
              <a:lnSpc>
                <a:spcPct val="115000"/>
              </a:lnSpc>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37,461 fatal crashes in the U.S. </a:t>
            </a:r>
          </a:p>
          <a:p>
            <a:pPr indent="-330200" lvl="0" marL="457200" rtl="0">
              <a:lnSpc>
                <a:spcPct val="115000"/>
              </a:lnSpc>
              <a:spcBef>
                <a:spcPts val="0"/>
              </a:spcBef>
              <a:spcAft>
                <a:spcPts val="0"/>
              </a:spcAft>
              <a:buClr>
                <a:schemeClr val="dk1"/>
              </a:buClr>
              <a:buSzPts val="1600"/>
              <a:buFont typeface="Proxima Nova"/>
              <a:buChar char="●"/>
            </a:pPr>
            <a:r>
              <a:rPr b="1" lang="en" sz="1600" u="sng">
                <a:solidFill>
                  <a:schemeClr val="dk1"/>
                </a:solidFill>
                <a:latin typeface="Proxima Nova"/>
                <a:ea typeface="Proxima Nova"/>
                <a:cs typeface="Proxima Nova"/>
                <a:sym typeface="Proxima Nova"/>
              </a:rPr>
              <a:t>90 percent</a:t>
            </a:r>
            <a:r>
              <a:rPr b="1" lang="en" sz="1600">
                <a:solidFill>
                  <a:schemeClr val="dk1"/>
                </a:solidFill>
                <a:latin typeface="Proxima Nova"/>
                <a:ea typeface="Proxima Nova"/>
                <a:cs typeface="Proxima Nova"/>
                <a:sym typeface="Proxima Nova"/>
              </a:rPr>
              <a:t> </a:t>
            </a:r>
            <a:r>
              <a:rPr lang="en" sz="1600">
                <a:solidFill>
                  <a:schemeClr val="dk1"/>
                </a:solidFill>
                <a:latin typeface="Proxima Nova"/>
                <a:ea typeface="Proxima Nova"/>
                <a:cs typeface="Proxima Nova"/>
                <a:sym typeface="Proxima Nova"/>
              </a:rPr>
              <a:t>occur in emerging economies - despite having approx. half  of the world’s vehicles </a:t>
            </a:r>
          </a:p>
          <a:p>
            <a:pPr indent="-330200" lvl="1" marL="914400" rtl="0">
              <a:lnSpc>
                <a:spcPct val="115000"/>
              </a:lnSpc>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Established economies are not immune </a:t>
            </a:r>
          </a:p>
          <a:p>
            <a:pPr indent="-330200" lvl="0" marL="457200" rtl="0">
              <a:lnSpc>
                <a:spcPct val="115000"/>
              </a:lnSpc>
              <a:spcBef>
                <a:spcPts val="0"/>
              </a:spcBef>
              <a:buClr>
                <a:schemeClr val="dk1"/>
              </a:buClr>
              <a:buSzPts val="1600"/>
              <a:buFont typeface="Proxima Nova"/>
              <a:buChar char="●"/>
            </a:pPr>
            <a:r>
              <a:rPr b="1" lang="en" sz="1600" u="sng">
                <a:solidFill>
                  <a:schemeClr val="dk1"/>
                </a:solidFill>
                <a:latin typeface="Proxima Nova"/>
                <a:ea typeface="Proxima Nova"/>
                <a:cs typeface="Proxima Nova"/>
                <a:sym typeface="Proxima Nova"/>
              </a:rPr>
              <a:t>20-50 million</a:t>
            </a:r>
            <a:r>
              <a:rPr lang="en" sz="1600">
                <a:solidFill>
                  <a:schemeClr val="dk1"/>
                </a:solidFill>
                <a:latin typeface="Proxima Nova"/>
                <a:ea typeface="Proxima Nova"/>
                <a:cs typeface="Proxima Nova"/>
                <a:sym typeface="Proxima Nova"/>
              </a:rPr>
              <a:t> more suffer non-fatal injuries </a:t>
            </a:r>
          </a:p>
        </p:txBody>
      </p:sp>
      <p:sp>
        <p:nvSpPr>
          <p:cNvPr id="1741" name="Shape 1741"/>
          <p:cNvSpPr txBox="1"/>
          <p:nvPr/>
        </p:nvSpPr>
        <p:spPr>
          <a:xfrm>
            <a:off x="703150" y="788500"/>
            <a:ext cx="4103400" cy="302400"/>
          </a:xfrm>
          <a:prstGeom prst="rect">
            <a:avLst/>
          </a:prstGeom>
          <a:noFill/>
          <a:ln>
            <a:noFill/>
          </a:ln>
        </p:spPr>
        <p:txBody>
          <a:bodyPr anchorCtr="0" anchor="t" bIns="91425" lIns="91425" rIns="91425" wrap="square" tIns="91425">
            <a:noAutofit/>
          </a:bodyPr>
          <a:lstStyle/>
          <a:p>
            <a:pPr indent="0" lvl="0" marL="0" rtl="0">
              <a:lnSpc>
                <a:spcPct val="130000"/>
              </a:lnSpc>
              <a:spcBef>
                <a:spcPts val="0"/>
              </a:spcBef>
              <a:buNone/>
            </a:pPr>
            <a:r>
              <a:rPr lang="en" sz="2400">
                <a:solidFill>
                  <a:schemeClr val="accent1"/>
                </a:solidFill>
                <a:latin typeface="Proxima Nova"/>
                <a:ea typeface="Proxima Nova"/>
                <a:cs typeface="Proxima Nova"/>
                <a:sym typeface="Proxima Nova"/>
              </a:rPr>
              <a:t>A global epidemic </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5" name="Shape 1745"/>
        <p:cNvGrpSpPr/>
        <p:nvPr/>
      </p:nvGrpSpPr>
      <p:grpSpPr>
        <a:xfrm>
          <a:off x="0" y="0"/>
          <a:ext cx="0" cy="0"/>
          <a:chOff x="0" y="0"/>
          <a:chExt cx="0" cy="0"/>
        </a:xfrm>
      </p:grpSpPr>
      <p:sp>
        <p:nvSpPr>
          <p:cNvPr id="1746" name="Shape 1746"/>
          <p:cNvSpPr/>
          <p:nvPr/>
        </p:nvSpPr>
        <p:spPr>
          <a:xfrm>
            <a:off x="-1675" y="0"/>
            <a:ext cx="9144000" cy="1382400"/>
          </a:xfrm>
          <a:prstGeom prst="rect">
            <a:avLst/>
          </a:prstGeom>
          <a:solidFill>
            <a:srgbClr val="F3F3F3"/>
          </a:solidFill>
          <a:ln>
            <a:noFill/>
          </a:ln>
        </p:spPr>
        <p:txBody>
          <a:bodyPr anchorCtr="0" anchor="ctr" bIns="91425" lIns="91425" rIns="91425" wrap="square" tIns="91425">
            <a:noAutofit/>
          </a:bodyPr>
          <a:lstStyle/>
          <a:p>
            <a:pPr indent="0" lvl="0" marL="0">
              <a:spcBef>
                <a:spcPts val="0"/>
              </a:spcBef>
              <a:buNone/>
            </a:pPr>
            <a:r>
              <a:t/>
            </a:r>
            <a:endParaRPr/>
          </a:p>
        </p:txBody>
      </p:sp>
      <p:sp>
        <p:nvSpPr>
          <p:cNvPr id="1747" name="Shape 1747"/>
          <p:cNvSpPr txBox="1"/>
          <p:nvPr>
            <p:ph type="title"/>
          </p:nvPr>
        </p:nvSpPr>
        <p:spPr>
          <a:xfrm>
            <a:off x="791183" y="483638"/>
            <a:ext cx="7073700" cy="430500"/>
          </a:xfrm>
          <a:prstGeom prst="rect">
            <a:avLst/>
          </a:prstGeom>
        </p:spPr>
        <p:txBody>
          <a:bodyPr anchorCtr="0" anchor="t" bIns="34275" lIns="34275" rIns="34275" wrap="square" tIns="34275">
            <a:noAutofit/>
          </a:bodyPr>
          <a:lstStyle/>
          <a:p>
            <a:pPr indent="0" lvl="0" marL="0" rtl="0" algn="ctr">
              <a:spcBef>
                <a:spcPts val="0"/>
              </a:spcBef>
              <a:buNone/>
            </a:pPr>
            <a:r>
              <a:rPr lang="en" sz="3000">
                <a:solidFill>
                  <a:srgbClr val="12939A"/>
                </a:solidFill>
                <a:latin typeface="Proxima Nova"/>
                <a:ea typeface="Proxima Nova"/>
                <a:cs typeface="Proxima Nova"/>
                <a:sym typeface="Proxima Nova"/>
              </a:rPr>
              <a:t>What are we trying to do?</a:t>
            </a:r>
          </a:p>
        </p:txBody>
      </p:sp>
      <p:pic>
        <p:nvPicPr>
          <p:cNvPr descr="Uber photo ville.jpg" id="1748" name="Shape 1748"/>
          <p:cNvPicPr preferRelativeResize="0"/>
          <p:nvPr/>
        </p:nvPicPr>
        <p:blipFill rotWithShape="1">
          <a:blip r:embed="rId3">
            <a:alphaModFix/>
          </a:blip>
          <a:srcRect b="15708" l="0" r="0" t="14101"/>
          <a:stretch/>
        </p:blipFill>
        <p:spPr>
          <a:xfrm>
            <a:off x="1675" y="1382475"/>
            <a:ext cx="9144000" cy="4284255"/>
          </a:xfrm>
          <a:prstGeom prst="rect">
            <a:avLst/>
          </a:prstGeom>
          <a:noFill/>
          <a:ln>
            <a:noFill/>
          </a:ln>
        </p:spPr>
      </p:pic>
      <p:sp>
        <p:nvSpPr>
          <p:cNvPr id="1749" name="Shape 1749"/>
          <p:cNvSpPr txBox="1"/>
          <p:nvPr/>
        </p:nvSpPr>
        <p:spPr>
          <a:xfrm>
            <a:off x="508000" y="1749600"/>
            <a:ext cx="8138700" cy="2601900"/>
          </a:xfrm>
          <a:prstGeom prst="rect">
            <a:avLst/>
          </a:prstGeom>
          <a:noFill/>
          <a:ln>
            <a:noFill/>
          </a:ln>
        </p:spPr>
        <p:txBody>
          <a:bodyPr anchorCtr="0" anchor="t" bIns="91425" lIns="91425" rIns="91425" wrap="square" tIns="91425">
            <a:noAutofit/>
          </a:bodyPr>
          <a:lstStyle/>
          <a:p>
            <a:pPr indent="0" lvl="0" marL="0" rtl="0" algn="ctr">
              <a:spcBef>
                <a:spcPts val="0"/>
              </a:spcBef>
              <a:buNone/>
            </a:pPr>
            <a:r>
              <a:t/>
            </a:r>
            <a:endParaRPr sz="2400">
              <a:solidFill>
                <a:srgbClr val="999999"/>
              </a:solidFill>
              <a:latin typeface="Proxima Nova"/>
              <a:ea typeface="Proxima Nova"/>
              <a:cs typeface="Proxima Nova"/>
              <a:sym typeface="Proxima Nova"/>
            </a:endParaRPr>
          </a:p>
          <a:p>
            <a:pPr indent="0" lvl="0" marL="0" rtl="0" algn="ctr">
              <a:spcBef>
                <a:spcPts val="0"/>
              </a:spcBef>
              <a:buNone/>
            </a:pPr>
            <a:r>
              <a:rPr b="1" lang="en" sz="3000">
                <a:solidFill>
                  <a:srgbClr val="999999"/>
                </a:solidFill>
                <a:latin typeface="Proxima Nova"/>
                <a:ea typeface="Proxima Nova"/>
                <a:cs typeface="Proxima Nova"/>
                <a:sym typeface="Proxima Nova"/>
              </a:rPr>
              <a:t>CELEBRATE CITIES</a:t>
            </a:r>
          </a:p>
          <a:p>
            <a:pPr indent="0" lvl="0" marL="0" rtl="0">
              <a:spcBef>
                <a:spcPts val="0"/>
              </a:spcBef>
              <a:buNone/>
            </a:pPr>
            <a:r>
              <a:t/>
            </a:r>
            <a:endParaRPr sz="2400">
              <a:solidFill>
                <a:srgbClr val="FFFFFF"/>
              </a:solidFill>
              <a:latin typeface="Proxima Nova"/>
              <a:ea typeface="Proxima Nova"/>
              <a:cs typeface="Proxima Nova"/>
              <a:sym typeface="Proxima Nova"/>
            </a:endParaRPr>
          </a:p>
          <a:p>
            <a:pPr indent="0" lvl="0" marL="0" rtl="0" algn="ctr">
              <a:spcBef>
                <a:spcPts val="0"/>
              </a:spcBef>
              <a:buNone/>
            </a:pPr>
            <a:r>
              <a:rPr b="1" lang="en" sz="2400">
                <a:solidFill>
                  <a:srgbClr val="FFFFFF"/>
                </a:solidFill>
                <a:latin typeface="Proxima Nova"/>
                <a:ea typeface="Proxima Nova"/>
                <a:cs typeface="Proxima Nova"/>
                <a:sym typeface="Proxima Nova"/>
              </a:rPr>
              <a:t>Technology, innovation and transportation. </a:t>
            </a:r>
          </a:p>
          <a:p>
            <a:pPr indent="0" lvl="0" marL="0" rtl="0" algn="ctr">
              <a:spcBef>
                <a:spcPts val="0"/>
              </a:spcBef>
              <a:buNone/>
            </a:pPr>
            <a:r>
              <a:rPr b="1" lang="en" sz="2400">
                <a:solidFill>
                  <a:srgbClr val="FFFFFF"/>
                </a:solidFill>
                <a:latin typeface="Proxima Nova"/>
                <a:ea typeface="Proxima Nova"/>
                <a:cs typeface="Proxima Nova"/>
                <a:sym typeface="Proxima Nova"/>
              </a:rPr>
              <a:t>Working with cities and helping to make roads safer for everyone. </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753" name="Shape 1753"/>
        <p:cNvGrpSpPr/>
        <p:nvPr/>
      </p:nvGrpSpPr>
      <p:grpSpPr>
        <a:xfrm>
          <a:off x="0" y="0"/>
          <a:ext cx="0" cy="0"/>
          <a:chOff x="0" y="0"/>
          <a:chExt cx="0" cy="0"/>
        </a:xfrm>
      </p:grpSpPr>
      <p:pic>
        <p:nvPicPr>
          <p:cNvPr id="1754" name="Shape 1754"/>
          <p:cNvPicPr preferRelativeResize="0"/>
          <p:nvPr/>
        </p:nvPicPr>
        <p:blipFill rotWithShape="1">
          <a:blip r:embed="rId3">
            <a:alphaModFix/>
          </a:blip>
          <a:srcRect b="15124" l="0" r="0" t="0"/>
          <a:stretch/>
        </p:blipFill>
        <p:spPr>
          <a:xfrm>
            <a:off x="0" y="0"/>
            <a:ext cx="9144003"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758" name="Shape 1758"/>
        <p:cNvGrpSpPr/>
        <p:nvPr/>
      </p:nvGrpSpPr>
      <p:grpSpPr>
        <a:xfrm>
          <a:off x="0" y="0"/>
          <a:ext cx="0" cy="0"/>
          <a:chOff x="0" y="0"/>
          <a:chExt cx="0" cy="0"/>
        </a:xfrm>
      </p:grpSpPr>
      <p:sp>
        <p:nvSpPr>
          <p:cNvPr id="1759" name="Shape 1759"/>
          <p:cNvSpPr/>
          <p:nvPr/>
        </p:nvSpPr>
        <p:spPr>
          <a:xfrm>
            <a:off x="209800" y="4655100"/>
            <a:ext cx="1176900" cy="345300"/>
          </a:xfrm>
          <a:prstGeom prst="rect">
            <a:avLst/>
          </a:prstGeom>
          <a:solidFill>
            <a:srgbClr val="000000"/>
          </a:solid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60" name="Shape 1760"/>
          <p:cNvSpPr/>
          <p:nvPr/>
        </p:nvSpPr>
        <p:spPr>
          <a:xfrm>
            <a:off x="1021200" y="1457525"/>
            <a:ext cx="6947700" cy="701700"/>
          </a:xfrm>
          <a:prstGeom prst="rect">
            <a:avLst/>
          </a:prstGeom>
          <a:noFill/>
          <a:ln cap="flat" cmpd="sng" w="9525">
            <a:solidFill>
              <a:srgbClr val="15AEB4"/>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2300">
                <a:solidFill>
                  <a:srgbClr val="C0C0C0"/>
                </a:solidFill>
                <a:latin typeface="Proxima Nova"/>
                <a:ea typeface="Proxima Nova"/>
                <a:cs typeface="Proxima Nova"/>
                <a:sym typeface="Proxima Nova"/>
              </a:rPr>
              <a:t>Strong foundation through Uber network</a:t>
            </a:r>
          </a:p>
        </p:txBody>
      </p:sp>
      <p:sp>
        <p:nvSpPr>
          <p:cNvPr id="1761" name="Shape 1761"/>
          <p:cNvSpPr/>
          <p:nvPr/>
        </p:nvSpPr>
        <p:spPr>
          <a:xfrm>
            <a:off x="1021200" y="2490150"/>
            <a:ext cx="6947700" cy="701700"/>
          </a:xfrm>
          <a:prstGeom prst="rect">
            <a:avLst/>
          </a:prstGeom>
          <a:noFill/>
          <a:ln cap="flat" cmpd="sng" w="9525">
            <a:solidFill>
              <a:srgbClr val="15AEB4"/>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2300">
                <a:solidFill>
                  <a:srgbClr val="C0C0C0"/>
                </a:solidFill>
                <a:latin typeface="Proxima Nova"/>
                <a:ea typeface="Proxima Nova"/>
                <a:cs typeface="Proxima Nova"/>
                <a:sym typeface="Proxima Nova"/>
              </a:rPr>
              <a:t>Transportation technology expertise</a:t>
            </a:r>
          </a:p>
        </p:txBody>
      </p:sp>
      <p:sp>
        <p:nvSpPr>
          <p:cNvPr id="1762" name="Shape 1762"/>
          <p:cNvSpPr/>
          <p:nvPr/>
        </p:nvSpPr>
        <p:spPr>
          <a:xfrm>
            <a:off x="1021200" y="3522775"/>
            <a:ext cx="6947700" cy="701700"/>
          </a:xfrm>
          <a:prstGeom prst="rect">
            <a:avLst/>
          </a:prstGeom>
          <a:noFill/>
          <a:ln cap="flat" cmpd="sng" w="9525">
            <a:solidFill>
              <a:srgbClr val="15AEB4"/>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2300">
                <a:solidFill>
                  <a:srgbClr val="C0C0C0"/>
                </a:solidFill>
                <a:latin typeface="Proxima Nova"/>
                <a:ea typeface="Proxima Nova"/>
                <a:cs typeface="Proxima Nova"/>
                <a:sym typeface="Proxima Nova"/>
              </a:rPr>
              <a:t>The world’s best minds</a:t>
            </a:r>
          </a:p>
        </p:txBody>
      </p:sp>
      <p:sp>
        <p:nvSpPr>
          <p:cNvPr id="1763" name="Shape 1763"/>
          <p:cNvSpPr txBox="1"/>
          <p:nvPr/>
        </p:nvSpPr>
        <p:spPr>
          <a:xfrm>
            <a:off x="495525" y="285925"/>
            <a:ext cx="8095800" cy="8280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400">
                <a:solidFill>
                  <a:srgbClr val="FFFFFF"/>
                </a:solidFill>
                <a:latin typeface="Proxima Nova"/>
                <a:ea typeface="Proxima Nova"/>
                <a:cs typeface="Proxima Nova"/>
                <a:sym typeface="Proxima Nova"/>
              </a:rPr>
              <a:t>Why is Uber well suited to tackle this challenge?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0"/>
                                        </p:tgtEl>
                                        <p:attrNameLst>
                                          <p:attrName>style.visibility</p:attrName>
                                        </p:attrNameLst>
                                      </p:cBhvr>
                                      <p:to>
                                        <p:strVal val="visible"/>
                                      </p:to>
                                    </p:set>
                                    <p:animEffect filter="fade" transition="in">
                                      <p:cBhvr>
                                        <p:cTn dur="1000"/>
                                        <p:tgtEl>
                                          <p:spTgt spid="17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1"/>
                                        </p:tgtEl>
                                        <p:attrNameLst>
                                          <p:attrName>style.visibility</p:attrName>
                                        </p:attrNameLst>
                                      </p:cBhvr>
                                      <p:to>
                                        <p:strVal val="visible"/>
                                      </p:to>
                                    </p:set>
                                    <p:animEffect filter="fade" transition="in">
                                      <p:cBhvr>
                                        <p:cTn dur="1000"/>
                                        <p:tgtEl>
                                          <p:spTgt spid="17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2"/>
                                        </p:tgtEl>
                                        <p:attrNameLst>
                                          <p:attrName>style.visibility</p:attrName>
                                        </p:attrNameLst>
                                      </p:cBhvr>
                                      <p:to>
                                        <p:strVal val="visible"/>
                                      </p:to>
                                    </p:set>
                                    <p:animEffect filter="fade" transition="in">
                                      <p:cBhvr>
                                        <p:cTn dur="1000"/>
                                        <p:tgtEl>
                                          <p:spTgt spid="17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767" name="Shape 1767"/>
        <p:cNvGrpSpPr/>
        <p:nvPr/>
      </p:nvGrpSpPr>
      <p:grpSpPr>
        <a:xfrm>
          <a:off x="0" y="0"/>
          <a:ext cx="0" cy="0"/>
          <a:chOff x="0" y="0"/>
          <a:chExt cx="0" cy="0"/>
        </a:xfrm>
      </p:grpSpPr>
      <p:sp>
        <p:nvSpPr>
          <p:cNvPr id="1768" name="Shape 1768"/>
          <p:cNvSpPr/>
          <p:nvPr/>
        </p:nvSpPr>
        <p:spPr>
          <a:xfrm>
            <a:off x="209800" y="4655100"/>
            <a:ext cx="1176900" cy="345300"/>
          </a:xfrm>
          <a:prstGeom prst="rect">
            <a:avLst/>
          </a:prstGeom>
          <a:solidFill>
            <a:srgbClr val="000000"/>
          </a:solid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grpSp>
        <p:nvGrpSpPr>
          <p:cNvPr id="1769" name="Shape 1769"/>
          <p:cNvGrpSpPr/>
          <p:nvPr/>
        </p:nvGrpSpPr>
        <p:grpSpPr>
          <a:xfrm>
            <a:off x="3715825" y="1197550"/>
            <a:ext cx="5089700" cy="2748400"/>
            <a:chOff x="3709850" y="413050"/>
            <a:chExt cx="5089700" cy="2748400"/>
          </a:xfrm>
        </p:grpSpPr>
        <p:sp>
          <p:nvSpPr>
            <p:cNvPr id="1770" name="Shape 1770"/>
            <p:cNvSpPr/>
            <p:nvPr/>
          </p:nvSpPr>
          <p:spPr>
            <a:xfrm>
              <a:off x="3709850" y="422050"/>
              <a:ext cx="1571100" cy="424200"/>
            </a:xfrm>
            <a:prstGeom prst="rect">
              <a:avLst/>
            </a:prstGeom>
            <a:noFill/>
            <a:ln cap="flat" cmpd="sng" w="9525">
              <a:solidFill>
                <a:srgbClr val="15AEB4"/>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rgbClr val="FFFFFF"/>
                  </a:solidFill>
                  <a:latin typeface="Proxima Nova"/>
                  <a:ea typeface="Proxima Nova"/>
                  <a:cs typeface="Proxima Nova"/>
                  <a:sym typeface="Proxima Nova"/>
                </a:rPr>
                <a:t>Map</a:t>
              </a:r>
            </a:p>
          </p:txBody>
        </p:sp>
        <p:sp>
          <p:nvSpPr>
            <p:cNvPr id="1771" name="Shape 1771"/>
            <p:cNvSpPr txBox="1"/>
            <p:nvPr/>
          </p:nvSpPr>
          <p:spPr>
            <a:xfrm>
              <a:off x="5376550" y="413050"/>
              <a:ext cx="3423000" cy="442200"/>
            </a:xfrm>
            <a:prstGeom prst="rect">
              <a:avLst/>
            </a:prstGeom>
            <a:noFill/>
            <a:ln>
              <a:noFill/>
            </a:ln>
          </p:spPr>
          <p:txBody>
            <a:bodyPr anchorCtr="0" anchor="ctr" bIns="91425" lIns="91425" rIns="91425" wrap="square" tIns="91425">
              <a:noAutofit/>
            </a:bodyPr>
            <a:lstStyle/>
            <a:p>
              <a:pPr indent="-69850" lvl="0" marL="0" rtl="0">
                <a:spcBef>
                  <a:spcPts val="0"/>
                </a:spcBef>
                <a:buClr>
                  <a:schemeClr val="dk1"/>
                </a:buClr>
                <a:buSzPts val="1100"/>
                <a:buFont typeface="Arial"/>
                <a:buNone/>
              </a:pPr>
              <a:r>
                <a:rPr lang="en" sz="1000">
                  <a:solidFill>
                    <a:schemeClr val="lt1"/>
                  </a:solidFill>
                  <a:latin typeface="Proxima Nova"/>
                  <a:ea typeface="Proxima Nova"/>
                  <a:cs typeface="Proxima Nova"/>
                  <a:sym typeface="Proxima Nova"/>
                </a:rPr>
                <a:t>Collect and utilize real-world mapping data via HD maps and Uber Maps</a:t>
              </a:r>
            </a:p>
          </p:txBody>
        </p:sp>
        <p:sp>
          <p:nvSpPr>
            <p:cNvPr id="1772" name="Shape 1772"/>
            <p:cNvSpPr/>
            <p:nvPr/>
          </p:nvSpPr>
          <p:spPr>
            <a:xfrm>
              <a:off x="3709850" y="998600"/>
              <a:ext cx="1571100" cy="424200"/>
            </a:xfrm>
            <a:prstGeom prst="rect">
              <a:avLst/>
            </a:prstGeom>
            <a:noFill/>
            <a:ln cap="flat" cmpd="sng" w="9525">
              <a:solidFill>
                <a:srgbClr val="15AEB4"/>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rgbClr val="FFFFFF"/>
                  </a:solidFill>
                  <a:latin typeface="Proxima Nova"/>
                  <a:ea typeface="Proxima Nova"/>
                  <a:cs typeface="Proxima Nova"/>
                  <a:sym typeface="Proxima Nova"/>
                </a:rPr>
                <a:t>Route</a:t>
              </a:r>
            </a:p>
          </p:txBody>
        </p:sp>
        <p:sp>
          <p:nvSpPr>
            <p:cNvPr id="1773" name="Shape 1773"/>
            <p:cNvSpPr txBox="1"/>
            <p:nvPr/>
          </p:nvSpPr>
          <p:spPr>
            <a:xfrm>
              <a:off x="5376550" y="989600"/>
              <a:ext cx="3423000" cy="442200"/>
            </a:xfrm>
            <a:prstGeom prst="rect">
              <a:avLst/>
            </a:prstGeom>
            <a:noFill/>
            <a:ln>
              <a:noFill/>
            </a:ln>
          </p:spPr>
          <p:txBody>
            <a:bodyPr anchorCtr="0" anchor="ctr" bIns="91425" lIns="91425" rIns="91425" wrap="square" tIns="91425">
              <a:noAutofit/>
            </a:bodyPr>
            <a:lstStyle/>
            <a:p>
              <a:pPr indent="0" lvl="0" marL="0" rtl="0">
                <a:spcBef>
                  <a:spcPts val="0"/>
                </a:spcBef>
                <a:buNone/>
              </a:pPr>
              <a:r>
                <a:rPr lang="en" sz="1000">
                  <a:solidFill>
                    <a:srgbClr val="FFFFFF"/>
                  </a:solidFill>
                  <a:latin typeface="Proxima Nova"/>
                  <a:ea typeface="Proxima Nova"/>
                  <a:cs typeface="Proxima Nova"/>
                  <a:sym typeface="Proxima Nova"/>
                </a:rPr>
                <a:t>Select specific well-traveled routes based on ridesharing data</a:t>
              </a:r>
            </a:p>
          </p:txBody>
        </p:sp>
        <p:sp>
          <p:nvSpPr>
            <p:cNvPr id="1774" name="Shape 1774"/>
            <p:cNvSpPr/>
            <p:nvPr/>
          </p:nvSpPr>
          <p:spPr>
            <a:xfrm>
              <a:off x="3709850" y="1575150"/>
              <a:ext cx="1571100" cy="424200"/>
            </a:xfrm>
            <a:prstGeom prst="rect">
              <a:avLst/>
            </a:prstGeom>
            <a:noFill/>
            <a:ln cap="flat" cmpd="sng" w="9525">
              <a:solidFill>
                <a:srgbClr val="15AEB4"/>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rgbClr val="FFFFFF"/>
                  </a:solidFill>
                  <a:latin typeface="Proxima Nova"/>
                  <a:ea typeface="Proxima Nova"/>
                  <a:cs typeface="Proxima Nova"/>
                  <a:sym typeface="Proxima Nova"/>
                </a:rPr>
                <a:t>Program</a:t>
              </a:r>
            </a:p>
          </p:txBody>
        </p:sp>
        <p:sp>
          <p:nvSpPr>
            <p:cNvPr id="1775" name="Shape 1775"/>
            <p:cNvSpPr txBox="1"/>
            <p:nvPr/>
          </p:nvSpPr>
          <p:spPr>
            <a:xfrm>
              <a:off x="5376550" y="1566150"/>
              <a:ext cx="3423000" cy="442200"/>
            </a:xfrm>
            <a:prstGeom prst="rect">
              <a:avLst/>
            </a:prstGeom>
            <a:noFill/>
            <a:ln>
              <a:noFill/>
            </a:ln>
          </p:spPr>
          <p:txBody>
            <a:bodyPr anchorCtr="0" anchor="ctr" bIns="91425" lIns="91425" rIns="91425" wrap="square" tIns="91425">
              <a:noAutofit/>
            </a:bodyPr>
            <a:lstStyle/>
            <a:p>
              <a:pPr indent="0" lvl="0" marL="0" rtl="0">
                <a:spcBef>
                  <a:spcPts val="0"/>
                </a:spcBef>
                <a:buNone/>
              </a:pPr>
              <a:r>
                <a:rPr lang="en" sz="1000">
                  <a:solidFill>
                    <a:srgbClr val="FFFFFF"/>
                  </a:solidFill>
                  <a:latin typeface="Proxima Nova"/>
                  <a:ea typeface="Proxima Nova"/>
                  <a:cs typeface="Proxima Nova"/>
                  <a:sym typeface="Proxima Nova"/>
                </a:rPr>
                <a:t>Build software that specifically addresses local needs and dynamics along specified routes </a:t>
              </a:r>
            </a:p>
          </p:txBody>
        </p:sp>
        <p:sp>
          <p:nvSpPr>
            <p:cNvPr id="1776" name="Shape 1776"/>
            <p:cNvSpPr/>
            <p:nvPr/>
          </p:nvSpPr>
          <p:spPr>
            <a:xfrm>
              <a:off x="3709850" y="2151700"/>
              <a:ext cx="1571100" cy="424200"/>
            </a:xfrm>
            <a:prstGeom prst="rect">
              <a:avLst/>
            </a:prstGeom>
            <a:noFill/>
            <a:ln cap="flat" cmpd="sng" w="9525">
              <a:solidFill>
                <a:srgbClr val="15AEB4"/>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rgbClr val="FFFFFF"/>
                  </a:solidFill>
                  <a:latin typeface="Proxima Nova"/>
                  <a:ea typeface="Proxima Nova"/>
                  <a:cs typeface="Proxima Nova"/>
                  <a:sym typeface="Proxima Nova"/>
                </a:rPr>
                <a:t>Simulate</a:t>
              </a:r>
            </a:p>
          </p:txBody>
        </p:sp>
        <p:sp>
          <p:nvSpPr>
            <p:cNvPr id="1777" name="Shape 1777"/>
            <p:cNvSpPr txBox="1"/>
            <p:nvPr/>
          </p:nvSpPr>
          <p:spPr>
            <a:xfrm>
              <a:off x="5376550" y="2142700"/>
              <a:ext cx="3423000" cy="442200"/>
            </a:xfrm>
            <a:prstGeom prst="rect">
              <a:avLst/>
            </a:prstGeom>
            <a:noFill/>
            <a:ln>
              <a:noFill/>
            </a:ln>
          </p:spPr>
          <p:txBody>
            <a:bodyPr anchorCtr="0" anchor="ctr" bIns="91425" lIns="91425" rIns="91425" wrap="square" tIns="91425">
              <a:noAutofit/>
            </a:bodyPr>
            <a:lstStyle/>
            <a:p>
              <a:pPr indent="0" lvl="0" marL="0" rtl="0">
                <a:spcBef>
                  <a:spcPts val="0"/>
                </a:spcBef>
                <a:buNone/>
              </a:pPr>
              <a:r>
                <a:rPr lang="en" sz="1000">
                  <a:solidFill>
                    <a:srgbClr val="FFFFFF"/>
                  </a:solidFill>
                  <a:latin typeface="Proxima Nova"/>
                  <a:ea typeface="Proxima Nova"/>
                  <a:cs typeface="Proxima Nova"/>
                  <a:sym typeface="Proxima Nova"/>
                </a:rPr>
                <a:t>Simulate routes, and test adjustments on a track near engineering sites</a:t>
              </a:r>
            </a:p>
          </p:txBody>
        </p:sp>
        <p:sp>
          <p:nvSpPr>
            <p:cNvPr id="1778" name="Shape 1778"/>
            <p:cNvSpPr/>
            <p:nvPr/>
          </p:nvSpPr>
          <p:spPr>
            <a:xfrm>
              <a:off x="3709850" y="2728250"/>
              <a:ext cx="1571100" cy="424200"/>
            </a:xfrm>
            <a:prstGeom prst="rect">
              <a:avLst/>
            </a:prstGeom>
            <a:noFill/>
            <a:ln cap="flat" cmpd="sng" w="9525">
              <a:solidFill>
                <a:srgbClr val="15AEB4"/>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a:solidFill>
                    <a:srgbClr val="FFFFFF"/>
                  </a:solidFill>
                  <a:latin typeface="Proxima Nova"/>
                  <a:ea typeface="Proxima Nova"/>
                  <a:cs typeface="Proxima Nova"/>
                  <a:sym typeface="Proxima Nova"/>
                </a:rPr>
                <a:t>Test &amp; Deploy</a:t>
              </a:r>
            </a:p>
          </p:txBody>
        </p:sp>
        <p:sp>
          <p:nvSpPr>
            <p:cNvPr id="1779" name="Shape 1779"/>
            <p:cNvSpPr txBox="1"/>
            <p:nvPr/>
          </p:nvSpPr>
          <p:spPr>
            <a:xfrm>
              <a:off x="5376550" y="2719250"/>
              <a:ext cx="3423000" cy="442200"/>
            </a:xfrm>
            <a:prstGeom prst="rect">
              <a:avLst/>
            </a:prstGeom>
            <a:noFill/>
            <a:ln>
              <a:noFill/>
            </a:ln>
          </p:spPr>
          <p:txBody>
            <a:bodyPr anchorCtr="0" anchor="ctr" bIns="91425" lIns="91425" rIns="91425" wrap="square" tIns="91425">
              <a:noAutofit/>
            </a:bodyPr>
            <a:lstStyle/>
            <a:p>
              <a:pPr indent="0" lvl="0" marL="0" rtl="0">
                <a:spcBef>
                  <a:spcPts val="0"/>
                </a:spcBef>
                <a:buNone/>
              </a:pPr>
              <a:r>
                <a:rPr lang="en" sz="1000">
                  <a:solidFill>
                    <a:srgbClr val="FFFFFF"/>
                  </a:solidFill>
                  <a:latin typeface="Proxima Nova"/>
                  <a:ea typeface="Proxima Nova"/>
                  <a:cs typeface="Proxima Nova"/>
                  <a:sym typeface="Proxima Nova"/>
                </a:rPr>
                <a:t>Maximize self-driving vehicle utilization and learnings through real-world testing and passenger operations</a:t>
              </a:r>
            </a:p>
          </p:txBody>
        </p:sp>
      </p:grpSp>
      <p:pic>
        <p:nvPicPr>
          <p:cNvPr id="1780" name="Shape 1780"/>
          <p:cNvPicPr preferRelativeResize="0"/>
          <p:nvPr/>
        </p:nvPicPr>
        <p:blipFill rotWithShape="1">
          <a:blip r:embed="rId3">
            <a:alphaModFix/>
          </a:blip>
          <a:srcRect b="0" l="32944" r="0" t="0"/>
          <a:stretch/>
        </p:blipFill>
        <p:spPr>
          <a:xfrm>
            <a:off x="0" y="0"/>
            <a:ext cx="3474649"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Uber 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White">
  <a:themeElements>
    <a:clrScheme name="White">
      <a:dk1>
        <a:srgbClr val="777777"/>
      </a:dk1>
      <a:lt1>
        <a:srgbClr val="700077"/>
      </a:lt1>
      <a:dk2>
        <a:srgbClr val="53585F"/>
      </a:dk2>
      <a:lt2>
        <a:srgbClr val="DCDEE0"/>
      </a:lt2>
      <a:accent1>
        <a:srgbClr val="B0E6D6"/>
      </a:accent1>
      <a:accent2>
        <a:srgbClr val="CFEEB3"/>
      </a:accent2>
      <a:accent3>
        <a:srgbClr val="AABBEF"/>
      </a:accent3>
      <a:accent4>
        <a:srgbClr val="F2C8E7"/>
      </a:accent4>
      <a:accent5>
        <a:srgbClr val="FFCC96"/>
      </a:accent5>
      <a:accent6>
        <a:srgbClr val="F3F3F3"/>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InfographicDocument" ma:contentTypeID="0x010100FFB43682ABBC854F8797EFF07C6E2BC0005E423E182CD73A4C9A92522598F6A644" ma:contentTypeVersion="33" ma:contentTypeDescription="" ma:contentTypeScope="" ma:versionID="387df9ea3150aa38553feb10d048a79a">
  <xsd:schema xmlns:xsd="http://www.w3.org/2001/XMLSchema" xmlns:xs="http://www.w3.org/2001/XMLSchema" xmlns:p="http://schemas.microsoft.com/office/2006/metadata/properties" xmlns:ns1="b35a27d7-1396-409e-8fc2-873a3cc5d79b" xmlns:ns3="http://schemas.microsoft.com/sharepoint/v3/fields" targetNamespace="http://schemas.microsoft.com/office/2006/metadata/properties" ma:root="true" ma:fieldsID="759a85db1fe60489f99ad8bac7df3115" ns1:_="" ns3:_="">
    <xsd:import namespace="b35a27d7-1396-409e-8fc2-873a3cc5d79b"/>
    <xsd:import namespace="http://schemas.microsoft.com/sharepoint/v3/fields"/>
    <xsd:element name="properties">
      <xsd:complexType>
        <xsd:sequence>
          <xsd:element name="documentManagement">
            <xsd:complexType>
              <xsd:all>
                <xsd:element ref="ns1:ContentAuthor" minOccurs="0"/>
                <xsd:element ref="ns1:SubHeadline1" minOccurs="0"/>
                <xsd:element ref="ns1:nscDescription" minOccurs="0"/>
                <xsd:element ref="ns1:LaunchDate"/>
                <xsd:element ref="ns1:Document_x0020_Date" minOccurs="0"/>
                <xsd:element ref="ns1:ExpirationDate"/>
                <xsd:element ref="ns1:Preview_x0020_Image" minOccurs="0"/>
                <xsd:element ref="ns1:Publication" minOccurs="0"/>
                <xsd:element ref="ns1:CTA_x0020_Text" minOccurs="0"/>
                <xsd:element ref="ns1:Destination_x0020_URL" minOccurs="0"/>
                <xsd:element ref="ns1:CTA_x0020_LinkType" minOccurs="0"/>
                <xsd:element ref="ns1:BulletSet1" minOccurs="0"/>
                <xsd:element ref="ns3:wic_System_Copyright" minOccurs="0"/>
                <xsd:element ref="ns1:TaxCatchAll" minOccurs="0"/>
                <xsd:element ref="ns1:i5013cc543cb4191806f0ebb65c7ab1c" minOccurs="0"/>
                <xsd:element ref="ns1:pffc795a1d454bd58a32634e2f45c3e9" minOccurs="0"/>
                <xsd:element ref="ns1:TaxCatchAllLabel" minOccurs="0"/>
                <xsd:element ref="ns1:TaxKeywordTaxHTField" minOccurs="0"/>
                <xsd:element ref="ns1:jac045112f9b45ec8df8bef00c629050" minOccurs="0"/>
                <xsd:element ref="ns1:Membership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5a27d7-1396-409e-8fc2-873a3cc5d79b" elementFormDefault="qualified">
    <xsd:import namespace="http://schemas.microsoft.com/office/2006/documentManagement/types"/>
    <xsd:import namespace="http://schemas.microsoft.com/office/infopath/2007/PartnerControls"/>
    <xsd:element name="ContentAuthor" ma:index="0" nillable="true" ma:displayName="Content Author" ma:internalName="ContentAuthor">
      <xsd:simpleType>
        <xsd:restriction base="dms:Text">
          <xsd:maxLength value="255"/>
        </xsd:restriction>
      </xsd:simpleType>
    </xsd:element>
    <xsd:element name="SubHeadline1" ma:index="3" nillable="true" ma:displayName="SubHeadline" ma:internalName="SubHeadline1">
      <xsd:simpleType>
        <xsd:restriction base="dms:Unknown"/>
      </xsd:simpleType>
    </xsd:element>
    <xsd:element name="nscDescription" ma:index="4" nillable="true" ma:displayName="Descriptions" ma:internalName="nscDescription">
      <xsd:simpleType>
        <xsd:restriction base="dms:Unknown"/>
      </xsd:simpleType>
    </xsd:element>
    <xsd:element name="LaunchDate" ma:index="5" ma:displayName="Launch Date" ma:format="DateOnly" ma:internalName="LaunchDate">
      <xsd:simpleType>
        <xsd:restriction base="dms:DateTime"/>
      </xsd:simpleType>
    </xsd:element>
    <xsd:element name="Document_x0020_Date" ma:index="6" nillable="true" ma:displayName="Document Date" ma:default="[today]" ma:format="DateOnly" ma:internalName="Document_x0020_Date">
      <xsd:simpleType>
        <xsd:restriction base="dms:DateTime"/>
      </xsd:simpleType>
    </xsd:element>
    <xsd:element name="ExpirationDate" ma:index="7" ma:displayName="ExpirationDate" ma:format="DateOnly" ma:internalName="ExpirationDate">
      <xsd:simpleType>
        <xsd:restriction base="dms:DateTime"/>
      </xsd:simpleType>
    </xsd:element>
    <xsd:element name="Preview_x0020_Image" ma:index="9" nillable="true" ma:displayName="Preview Image" ma:internalName="Preview_x0020_Image" ma:readOnly="false">
      <xsd:simpleType>
        <xsd:restriction base="dms:Unknown"/>
      </xsd:simpleType>
    </xsd:element>
    <xsd:element name="Publication" ma:index="10" nillable="true" ma:displayName="Publication" ma:internalName="Publication">
      <xsd:simpleType>
        <xsd:restriction base="dms:Text">
          <xsd:maxLength value="255"/>
        </xsd:restriction>
      </xsd:simpleType>
    </xsd:element>
    <xsd:element name="CTA_x0020_Text" ma:index="11" nillable="true" ma:displayName="CTA Text" ma:internalName="CTA_x0020_Text">
      <xsd:simpleType>
        <xsd:restriction base="dms:Text">
          <xsd:maxLength value="20"/>
        </xsd:restriction>
      </xsd:simpleType>
    </xsd:element>
    <xsd:element name="Destination_x0020_URL" ma:index="12" nillable="true" ma:displayName="Destination URL" ma:format="Hyperlink" ma:internalName="Destination_x0020_URL">
      <xsd:complexType>
        <xsd:complexContent>
          <xsd:extension base="dms:URL">
            <xsd:sequence>
              <xsd:element name="Url" type="dms:ValidUrl" minOccurs="0" nillable="true"/>
              <xsd:element name="Description" type="xsd:string" nillable="true"/>
            </xsd:sequence>
          </xsd:extension>
        </xsd:complexContent>
      </xsd:complexType>
    </xsd:element>
    <xsd:element name="CTA_x0020_LinkType" ma:index="13" nillable="true" ma:displayName="CTA LinkType" ma:default="Open in same window" ma:format="RadioButtons" ma:internalName="CTA_x0020_LinkType">
      <xsd:simpleType>
        <xsd:restriction base="dms:Choice">
          <xsd:enumeration value="Open in same window"/>
          <xsd:enumeration value="Open in new window"/>
        </xsd:restriction>
      </xsd:simpleType>
    </xsd:element>
    <xsd:element name="BulletSet1" ma:index="16" nillable="true" ma:displayName="Bullet Set1" ma:internalName="BulletSet1">
      <xsd:simpleType>
        <xsd:restriction base="dms:Unknown"/>
      </xsd:simpleType>
    </xsd:element>
    <xsd:element name="TaxCatchAll" ma:index="19" nillable="true" ma:displayName="Taxonomy Catch All Column" ma:hidden="true" ma:list="{9c8e5353-3816-46fe-94d4-6ace37e6d7a7}" ma:internalName="TaxCatchAll" ma:showField="CatchAllData" ma:web="b35a27d7-1396-409e-8fc2-873a3cc5d79b">
      <xsd:complexType>
        <xsd:complexContent>
          <xsd:extension base="dms:MultiChoiceLookup">
            <xsd:sequence>
              <xsd:element name="Value" type="dms:Lookup" maxOccurs="unbounded" minOccurs="0" nillable="true"/>
            </xsd:sequence>
          </xsd:extension>
        </xsd:complexContent>
      </xsd:complexType>
    </xsd:element>
    <xsd:element name="i5013cc543cb4191806f0ebb65c7ab1c" ma:index="22" nillable="true" ma:taxonomy="true" ma:internalName="i5013cc543cb4191806f0ebb65c7ab1c" ma:taxonomyFieldName="Topic" ma:displayName="Topic" ma:default="" ma:fieldId="{25013cc5-43cb-4191-806f-0ebb65c7ab1c}" ma:taxonomyMulti="true" ma:sspId="1f17f519-9b20-4ccb-881f-8db445a03a3d" ma:termSetId="c53e90aa-3e63-4332-afa8-bdb26bbd734a" ma:anchorId="00000000-0000-0000-0000-000000000000" ma:open="false" ma:isKeyword="false">
      <xsd:complexType>
        <xsd:sequence>
          <xsd:element ref="pc:Terms" minOccurs="0" maxOccurs="1"/>
        </xsd:sequence>
      </xsd:complexType>
    </xsd:element>
    <xsd:element name="pffc795a1d454bd58a32634e2f45c3e9" ma:index="24" ma:taxonomy="true" ma:internalName="pffc795a1d454bd58a32634e2f45c3e9" ma:taxonomyFieldName="Document_x0020_Type" ma:displayName="Document Type" ma:readOnly="false" ma:default="" ma:fieldId="{9ffc795a-1d45-4bd5-8a32-634e2f45c3e9}" ma:taxonomyMulti="true" ma:sspId="1f17f519-9b20-4ccb-881f-8db445a03a3d" ma:termSetId="50aae46d-0de5-40b4-95ad-db57947ff977" ma:anchorId="00000000-0000-0000-0000-000000000000" ma:open="false" ma:isKeyword="false">
      <xsd:complexType>
        <xsd:sequence>
          <xsd:element ref="pc:Terms" minOccurs="0" maxOccurs="1"/>
        </xsd:sequence>
      </xsd:complexType>
    </xsd:element>
    <xsd:element name="TaxCatchAllLabel" ma:index="25" nillable="true" ma:displayName="Taxonomy Catch All Column1" ma:hidden="true" ma:list="{9c8e5353-3816-46fe-94d4-6ace37e6d7a7}" ma:internalName="TaxCatchAllLabel" ma:readOnly="true" ma:showField="CatchAllDataLabel" ma:web="b35a27d7-1396-409e-8fc2-873a3cc5d79b">
      <xsd:complexType>
        <xsd:complexContent>
          <xsd:extension base="dms:MultiChoiceLookup">
            <xsd:sequence>
              <xsd:element name="Value" type="dms:Lookup" maxOccurs="unbounded" minOccurs="0" nillable="true"/>
            </xsd:sequence>
          </xsd:extension>
        </xsd:complexContent>
      </xsd:complexType>
    </xsd:element>
    <xsd:element name="TaxKeywordTaxHTField" ma:index="28" ma:taxonomy="true" ma:internalName="TaxKeywordTaxHTField" ma:taxonomyFieldName="TaxKeyword" ma:displayName="Enterprise Keywords" ma:fieldId="{23f27201-bee3-471e-b2e7-b64fd8b7ca38}" ma:taxonomyMulti="true" ma:sspId="7cbe96f4-19d9-4ba1-b99e-d0d61778c09d" ma:termSetId="00000000-0000-0000-0000-000000000000" ma:anchorId="00000000-0000-0000-0000-000000000000" ma:open="true" ma:isKeyword="true">
      <xsd:complexType>
        <xsd:sequence>
          <xsd:element ref="pc:Terms" minOccurs="0" maxOccurs="1"/>
        </xsd:sequence>
      </xsd:complexType>
    </xsd:element>
    <xsd:element name="jac045112f9b45ec8df8bef00c629050" ma:index="29" nillable="true" ma:taxonomy="true" ma:internalName="jac045112f9b45ec8df8bef00c629050" ma:taxonomyFieldName="Departments" ma:displayName="Departments" ma:default="" ma:fieldId="{3ac04511-2f9b-45ec-8df8-bef00c629050}" ma:taxonomyMulti="true" ma:sspId="1f17f519-9b20-4ccb-881f-8db445a03a3d" ma:termSetId="1b61d99c-7899-49fb-8c90-bc92c9126ca4" ma:anchorId="00000000-0000-0000-0000-000000000000" ma:open="false" ma:isKeyword="false">
      <xsd:complexType>
        <xsd:sequence>
          <xsd:element ref="pc:Terms" minOccurs="0" maxOccurs="1"/>
        </xsd:sequence>
      </xsd:complexType>
    </xsd:element>
    <xsd:element name="Memberships" ma:index="32" nillable="true" ma:displayName="Memberships" ma:default="Public" ma:format="Dropdown" ma:internalName="Memberships">
      <xsd:simpleType>
        <xsd:restriction base="dms:Choice">
          <xsd:enumeration value="Public"/>
          <xsd:enumeration value="Membership Level1"/>
          <xsd:enumeration value="Membership Level2"/>
          <xsd:enumeration value="Membership Level3"/>
          <xsd:enumeration value="Membership Level4"/>
          <xsd:enumeration value="Membership Level5"/>
          <xsd:enumeration value="Student"/>
          <xsd:enumeration value="Community Service"/>
          <xsd:enumeration value="NSC Members"/>
          <xsd:enumeration value="NSC Chapters"/>
          <xsd:enumeration value="Faculty"/>
          <xsd:enumeration value="First Aid &amp; CPR Instructor"/>
          <xsd:enumeration value="Training Center"/>
          <xsd:enumeration value="DDC Instructor"/>
          <xsd:enumeration value="JSE Joiner"/>
          <xsd:enumeration value="ASA"/>
          <xsd:enumeration value="MSCI"/>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7"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axOccurs="1" ma:index="2" ma:displayName="HeadLine"/>
        <xsd:element ref="dc:subject" minOccurs="0" maxOccurs="1"/>
        <xsd:element ref="dc:description" minOccurs="0" maxOccurs="1" ma:index="14"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cation xmlns="b35a27d7-1396-409e-8fc2-873a3cc5d79b" xsi:nil="true"/>
    <TaxKeywordTaxHTField xmlns="b35a27d7-1396-409e-8fc2-873a3cc5d79b">
      <Terms xmlns="http://schemas.microsoft.com/office/infopath/2007/PartnerControls">
        <TermInfo xmlns="http://schemas.microsoft.com/office/infopath/2007/PartnerControls">
          <TermName xmlns="http://schemas.microsoft.com/office/infopath/2007/PartnerControls">rtz</TermName>
          <TermId xmlns="http://schemas.microsoft.com/office/infopath/2007/PartnerControls">54d337f7-e54d-4d3a-a432-5a3dfcc9035d</TermId>
        </TermInfo>
      </Terms>
    </TaxKeywordTaxHTField>
    <CTA_x0020_LinkType xmlns="b35a27d7-1396-409e-8fc2-873a3cc5d79b">Open in same window</CTA_x0020_LinkType>
    <SubHeadline1 xmlns="b35a27d7-1396-409e-8fc2-873a3cc5d79b" xsi:nil="true"/>
    <pffc795a1d454bd58a32634e2f45c3e9 xmlns="b35a27d7-1396-409e-8fc2-873a3cc5d79b">
      <Terms xmlns="http://schemas.microsoft.com/office/infopath/2007/PartnerControls">
        <TermInfo xmlns="http://schemas.microsoft.com/office/infopath/2007/PartnerControls">
          <TermName xmlns="http://schemas.microsoft.com/office/infopath/2007/PartnerControls">Educational</TermName>
          <TermId xmlns="http://schemas.microsoft.com/office/infopath/2007/PartnerControls">2ccee355-b2dd-4a32-acde-0a8b816bffd5</TermId>
        </TermInfo>
      </Terms>
    </pffc795a1d454bd58a32634e2f45c3e9>
    <Destination_x0020_URL xmlns="b35a27d7-1396-409e-8fc2-873a3cc5d79b">
      <Url xsi:nil="true"/>
      <Description xsi:nil="true"/>
    </Destination_x0020_URL>
    <ContentAuthor xmlns="b35a27d7-1396-409e-8fc2-873a3cc5d79b" xsi:nil="true"/>
    <nscDescription xmlns="b35a27d7-1396-409e-8fc2-873a3cc5d79b" xsi:nil="true"/>
    <CTA_x0020_Text xmlns="b35a27d7-1396-409e-8fc2-873a3cc5d79b" xsi:nil="true"/>
    <ExpirationDate xmlns="b35a27d7-1396-409e-8fc2-873a3cc5d79b">2099-06-21T05:00:00+00:00</ExpirationDate>
    <BulletSet1 xmlns="b35a27d7-1396-409e-8fc2-873a3cc5d79b" xsi:nil="true"/>
    <wic_System_Copyright xmlns="http://schemas.microsoft.com/sharepoint/v3/fields" xsi:nil="true"/>
    <Memberships xmlns="b35a27d7-1396-409e-8fc2-873a3cc5d79b">Public</Memberships>
    <TaxCatchAll xmlns="b35a27d7-1396-409e-8fc2-873a3cc5d79b">
      <Value>7444</Value>
      <Value>111</Value>
    </TaxCatchAll>
    <LaunchDate xmlns="b35a27d7-1396-409e-8fc2-873a3cc5d79b">2017-12-21T06:00:00+00:00</LaunchDate>
    <Document_x0020_Date xmlns="b35a27d7-1396-409e-8fc2-873a3cc5d79b">2017-12-21T06:00:00+00:00</Document_x0020_Date>
    <Preview_x0020_Image xmlns="b35a27d7-1396-409e-8fc2-873a3cc5d79b" xsi:nil="true"/>
    <i5013cc543cb4191806f0ebb65c7ab1c xmlns="b35a27d7-1396-409e-8fc2-873a3cc5d79b">
      <Terms xmlns="http://schemas.microsoft.com/office/infopath/2007/PartnerControls"/>
    </i5013cc543cb4191806f0ebb65c7ab1c>
    <jac045112f9b45ec8df8bef00c629050 xmlns="b35a27d7-1396-409e-8fc2-873a3cc5d79b">
      <Terms xmlns="http://schemas.microsoft.com/office/infopath/2007/PartnerControls"/>
    </jac045112f9b45ec8df8bef00c629050>
  </documentManagement>
</p:properties>
</file>

<file path=customXml/itemProps1.xml><?xml version="1.0" encoding="utf-8"?>
<ds:datastoreItem xmlns:ds="http://schemas.openxmlformats.org/officeDocument/2006/customXml" ds:itemID="{489FC8D5-E012-4BFB-AB49-87A37D4EF0A7}"/>
</file>

<file path=customXml/itemProps2.xml><?xml version="1.0" encoding="utf-8"?>
<ds:datastoreItem xmlns:ds="http://schemas.openxmlformats.org/officeDocument/2006/customXml" ds:itemID="{4E356332-08F2-428C-8C38-EBC85D534354}"/>
</file>

<file path=customXml/itemProps3.xml><?xml version="1.0" encoding="utf-8"?>
<ds:datastoreItem xmlns:ds="http://schemas.openxmlformats.org/officeDocument/2006/customXml" ds:itemID="{ED5347CD-4809-447B-9E0C-0A2E44594B94}"/>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anderson</dc:title>
  <cp:keywords>rtz</cp:keywords>
  <dc:descript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0x010100FFB43682ABBC854F8797EFF07C6E2BC0005E423E182CD73A4C9A92522598F6A644</vt:lpwstr>
  </property>
  <property fmtid="{D5CDD505-2E9C-101B-9397-08002B2CF9AE}" pid="3" name="TaxKeyword">
    <vt:lpwstr>7444;#rtz|54d337f7-e54d-4d3a-a432-5a3dfcc9035d</vt:lpwstr>
  </property>
  <property fmtid="{D5CDD505-2E9C-101B-9397-08002B2CF9AE}" pid="4" name="Topic">
    <vt:lpwstr/>
  </property>
  <property fmtid="{D5CDD505-2E9C-101B-9397-08002B2CF9AE}" pid="5" name="Document Type">
    <vt:lpwstr>111;#Educational|2ccee355-b2dd-4a32-acde-0a8b816bffd5</vt:lpwstr>
  </property>
  <property fmtid="{D5CDD505-2E9C-101B-9397-08002B2CF9AE}" pid="6" name="Departments">
    <vt:lpwstr/>
  </property>
</Properties>
</file>