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4"/>
    <p:sldMasterId id="2147483688" r:id="rId5"/>
  </p:sldMasterIdLst>
  <p:notesMasterIdLst>
    <p:notesMasterId r:id="rId13"/>
  </p:notesMasterIdLst>
  <p:handoutMasterIdLst>
    <p:handoutMasterId r:id="rId14"/>
  </p:handoutMasterIdLst>
  <p:sldIdLst>
    <p:sldId id="257" r:id="rId6"/>
    <p:sldId id="258" r:id="rId7"/>
    <p:sldId id="259" r:id="rId8"/>
    <p:sldId id="260" r:id="rId9"/>
    <p:sldId id="262" r:id="rId10"/>
    <p:sldId id="264" r:id="rId11"/>
    <p:sldId id="263" r:id="rId1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munu Wijetunge" initials="G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FF99"/>
    <a:srgbClr val="99FF66"/>
    <a:srgbClr val="6699FF"/>
    <a:srgbClr val="99CCFF"/>
    <a:srgbClr val="CCFF33"/>
    <a:srgbClr val="FF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1" autoAdjust="0"/>
    <p:restoredTop sz="93606" autoAdjust="0"/>
  </p:normalViewPr>
  <p:slideViewPr>
    <p:cSldViewPr>
      <p:cViewPr varScale="1">
        <p:scale>
          <a:sx n="68" d="100"/>
          <a:sy n="68" d="100"/>
        </p:scale>
        <p:origin x="142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5894"/>
    </p:cViewPr>
  </p:sorterViewPr>
  <p:notesViewPr>
    <p:cSldViewPr>
      <p:cViewPr>
        <p:scale>
          <a:sx n="200" d="100"/>
          <a:sy n="200" d="100"/>
        </p:scale>
        <p:origin x="-1296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44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6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44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52B1C88-B1C7-46D4-93F3-925F800AB9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47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44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32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44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329EDF7-1A0C-4C4E-88E0-E2D41F4919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970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EDF7-1A0C-4C4E-88E0-E2D41F49193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75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1F4522-31FB-4CE6-B541-2171EA30B0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1BA665-EA3A-4093-B022-B6AE5E1C74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6D51238-0679-4FA5-B1DD-65EC89D081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79976" y="6355080"/>
            <a:ext cx="384048" cy="365760"/>
          </a:xfrm>
        </p:spPr>
        <p:txBody>
          <a:bodyPr/>
          <a:lstStyle/>
          <a:p>
            <a:fld id="{BA6C7FCE-7D3C-46F0-A5A7-218307B288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027" name="Picture 3" descr="D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942381"/>
            <a:ext cx="762000" cy="74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000316"/>
            <a:ext cx="2552700" cy="6339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3024" y="6356350"/>
            <a:ext cx="377952" cy="365760"/>
          </a:xfrm>
        </p:spPr>
        <p:txBody>
          <a:bodyPr/>
          <a:lstStyle/>
          <a:p>
            <a:fld id="{B1CD6C40-A7B4-43F4-B6F4-8BB1254B70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pic>
        <p:nvPicPr>
          <p:cNvPr id="7" name="Picture 3" descr="D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942381"/>
            <a:ext cx="762000" cy="74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000316"/>
            <a:ext cx="2552700" cy="6339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1264832B-7612-48B2-B51E-E62AE8A766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C4695-0D54-49D8-8E43-70CEFD489C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375C-EDD2-4C02-8408-A8D69E4192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1793B-FA83-4933-B544-1EB888C976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86BA-9629-4B60-B975-36A3DC3503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8C3F0-B3CB-42A9-B05C-4C12E3964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315BA1-D0E3-42C3-B1E8-9EAC1A0329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21B47-82ED-408C-9427-3F4CC00BF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CE8C7-FD71-4317-90CF-A2887C376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91EC-EDAB-48B3-B95F-C26A6C4369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48CBEF-A496-4208-A496-A8697BAA7C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CA80C68-D9D9-4E9C-AE5C-1A708B1CAD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BF92FE-7893-4A5B-83E8-A6312ABDBF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71DE96-114A-41C0-9292-9206CD55E3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B02B16-A3AE-46BD-B1D4-48FD6234BE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EE5294-2157-43D2-9F99-A282C4D3EC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0AD346-34EB-455F-972C-808AED92DB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808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0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090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0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0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0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1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1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1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09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935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09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093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09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094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80941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DA65EEB-550E-45E3-9C07-6C67C67AA33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0942" name="Picture 46" descr="EMS-NHTSA Horz - 200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91400" y="6324600"/>
            <a:ext cx="1752600" cy="533400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DA3EBF8-BC44-4F38-A86F-52A9EB2E22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eedingcontrol.or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dhs.gov/stoptheble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657600"/>
            <a:ext cx="7086600" cy="12954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400" dirty="0"/>
              <a:t>Stop the Bleed</a:t>
            </a:r>
          </a:p>
          <a:p>
            <a:pPr algn="ctr"/>
            <a:r>
              <a:rPr lang="en-US" sz="4400" dirty="0"/>
              <a:t>Campaign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4930915"/>
            <a:ext cx="708660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/>
              <a:t>Jon R. Krohmer, MD, FACEP</a:t>
            </a:r>
          </a:p>
          <a:p>
            <a:pPr algn="ctr"/>
            <a:r>
              <a:rPr lang="en-US" sz="2800" dirty="0"/>
              <a:t>October 13, 2017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80236"/>
            <a:ext cx="7391400" cy="24268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the Bleed Campaign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6C40-A7B4-43F4-B6F4-8BB1254B70E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Based on valuable lessons learned from military conflict medical care</a:t>
            </a:r>
          </a:p>
          <a:p>
            <a:r>
              <a:rPr lang="en-US" dirty="0"/>
              <a:t>Started out as the Hartford Consensus Conference – following the Sandy Hook School shooting</a:t>
            </a:r>
          </a:p>
          <a:p>
            <a:r>
              <a:rPr lang="en-US" dirty="0"/>
              <a:t>White House National Security Council Initiative</a:t>
            </a:r>
          </a:p>
          <a:p>
            <a:r>
              <a:rPr lang="en-US" dirty="0"/>
              <a:t>Parallel activities by National Association of EMTs (NAEMT) and the American College of Surgeons Committee on Trauma (ACSCOT) – programs combined</a:t>
            </a:r>
          </a:p>
          <a:p>
            <a:r>
              <a:rPr lang="en-US" dirty="0"/>
              <a:t>Department of Homeland Security Office of Health Affairs (OHA)</a:t>
            </a:r>
          </a:p>
        </p:txBody>
      </p:sp>
    </p:spTree>
    <p:extLst>
      <p:ext uri="{BB962C8B-B14F-4D97-AF65-F5344CB8AC3E}">
        <p14:creationId xmlns:p14="http://schemas.microsoft.com/office/powerpoint/2010/main" val="3732630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Hemorrhage Control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6C40-A7B4-43F4-B6F4-8BB1254B70E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Recognize the Bleeding</a:t>
            </a:r>
          </a:p>
          <a:p>
            <a:r>
              <a:rPr lang="en-US" dirty="0"/>
              <a:t>Control the bleeding through a staged </a:t>
            </a:r>
            <a:r>
              <a:rPr lang="en-US" dirty="0" err="1"/>
              <a:t>appraoch</a:t>
            </a:r>
            <a:endParaRPr lang="en-US" dirty="0"/>
          </a:p>
          <a:p>
            <a:pPr lvl="1"/>
            <a:r>
              <a:rPr lang="en-US" sz="3600" dirty="0"/>
              <a:t>Direct Pressure</a:t>
            </a:r>
          </a:p>
          <a:p>
            <a:pPr lvl="1"/>
            <a:endParaRPr lang="en-US" dirty="0"/>
          </a:p>
          <a:p>
            <a:pPr lvl="1"/>
            <a:r>
              <a:rPr lang="en-US" sz="3600" dirty="0"/>
              <a:t>Pressure dressing</a:t>
            </a:r>
          </a:p>
          <a:p>
            <a:pPr lvl="2"/>
            <a:r>
              <a:rPr lang="en-US" sz="3300" dirty="0"/>
              <a:t>(Wound packing)</a:t>
            </a:r>
          </a:p>
          <a:p>
            <a:pPr lvl="1"/>
            <a:endParaRPr lang="en-US" dirty="0"/>
          </a:p>
          <a:p>
            <a:pPr lvl="1"/>
            <a:r>
              <a:rPr lang="en-US" sz="3600" dirty="0"/>
              <a:t>Applying a tourniquet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743200"/>
            <a:ext cx="212471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19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86BA-9629-4B60-B975-36A3DC35031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-71222"/>
            <a:ext cx="5580986" cy="700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07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86BA-9629-4B60-B975-36A3DC35031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B22B2-B159-455B-A48D-48224FD16B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96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C2D63B-C294-4EED-A735-5244B0CA4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86BA-9629-4B60-B975-36A3DC35031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C-A-T Tourniquet Generation 7 One-Handed Application">
            <a:hlinkClick r:id="" action="ppaction://media"/>
            <a:extLst>
              <a:ext uri="{FF2B5EF4-FFF2-40B4-BE49-F238E27FC236}">
                <a16:creationId xmlns:a16="http://schemas.microsoft.com/office/drawing/2014/main" id="{6267E524-B2C8-47A7-B629-DD6D7D1041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067" y="533400"/>
            <a:ext cx="866986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3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86BA-9629-4B60-B975-36A3DC35031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851689" cy="11620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0600" y="31242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linkClick r:id="rId3"/>
              </a:rPr>
              <a:t>www.bleedingcontrol.org</a:t>
            </a:r>
            <a:endParaRPr lang="en-US" sz="4000" dirty="0"/>
          </a:p>
          <a:p>
            <a:pPr algn="ctr"/>
            <a:r>
              <a:rPr lang="en-US" sz="4000" dirty="0">
                <a:hlinkClick r:id="rId4"/>
              </a:rPr>
              <a:t>www.dhs.gov/stopthebleed</a:t>
            </a:r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2800" dirty="0"/>
              <a:t>jon.krohmer@dot.gov</a:t>
            </a:r>
          </a:p>
          <a:p>
            <a:pPr algn="ctr"/>
            <a:r>
              <a:rPr lang="en-US" sz="2800" dirty="0"/>
              <a:t>Paul.Brooks@hq.dhs.gov</a:t>
            </a:r>
          </a:p>
        </p:txBody>
      </p:sp>
    </p:spTree>
    <p:extLst>
      <p:ext uri="{BB962C8B-B14F-4D97-AF65-F5344CB8AC3E}">
        <p14:creationId xmlns:p14="http://schemas.microsoft.com/office/powerpoint/2010/main" val="82083138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2_Beam">
  <a:themeElements>
    <a:clrScheme name="2_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2_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HTSA OEMS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nfographicDocument" ma:contentTypeID="0x010100FFB43682ABBC854F8797EFF07C6E2BC0005E423E182CD73A4C9A92522598F6A644" ma:contentTypeVersion="33" ma:contentTypeDescription="" ma:contentTypeScope="" ma:versionID="387df9ea3150aa38553feb10d048a79a">
  <xsd:schema xmlns:xsd="http://www.w3.org/2001/XMLSchema" xmlns:xs="http://www.w3.org/2001/XMLSchema" xmlns:p="http://schemas.microsoft.com/office/2006/metadata/properties" xmlns:ns1="b35a27d7-1396-409e-8fc2-873a3cc5d79b" xmlns:ns3="http://schemas.microsoft.com/sharepoint/v3/fields" targetNamespace="http://schemas.microsoft.com/office/2006/metadata/properties" ma:root="true" ma:fieldsID="759a85db1fe60489f99ad8bac7df3115" ns1:_="" ns3:_="">
    <xsd:import namespace="b35a27d7-1396-409e-8fc2-873a3cc5d79b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ContentAuthor" minOccurs="0"/>
                <xsd:element ref="ns1:SubHeadline1" minOccurs="0"/>
                <xsd:element ref="ns1:nscDescription" minOccurs="0"/>
                <xsd:element ref="ns1:LaunchDate"/>
                <xsd:element ref="ns1:Document_x0020_Date" minOccurs="0"/>
                <xsd:element ref="ns1:ExpirationDate"/>
                <xsd:element ref="ns1:Preview_x0020_Image" minOccurs="0"/>
                <xsd:element ref="ns1:Publication" minOccurs="0"/>
                <xsd:element ref="ns1:CTA_x0020_Text" minOccurs="0"/>
                <xsd:element ref="ns1:Destination_x0020_URL" minOccurs="0"/>
                <xsd:element ref="ns1:CTA_x0020_LinkType" minOccurs="0"/>
                <xsd:element ref="ns1:BulletSet1" minOccurs="0"/>
                <xsd:element ref="ns3:wic_System_Copyright" minOccurs="0"/>
                <xsd:element ref="ns1:TaxCatchAll" minOccurs="0"/>
                <xsd:element ref="ns1:i5013cc543cb4191806f0ebb65c7ab1c" minOccurs="0"/>
                <xsd:element ref="ns1:pffc795a1d454bd58a32634e2f45c3e9" minOccurs="0"/>
                <xsd:element ref="ns1:TaxCatchAllLabel" minOccurs="0"/>
                <xsd:element ref="ns1:TaxKeywordTaxHTField" minOccurs="0"/>
                <xsd:element ref="ns1:jac045112f9b45ec8df8bef00c629050" minOccurs="0"/>
                <xsd:element ref="ns1:Membership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a27d7-1396-409e-8fc2-873a3cc5d79b" elementFormDefault="qualified">
    <xsd:import namespace="http://schemas.microsoft.com/office/2006/documentManagement/types"/>
    <xsd:import namespace="http://schemas.microsoft.com/office/infopath/2007/PartnerControls"/>
    <xsd:element name="ContentAuthor" ma:index="0" nillable="true" ma:displayName="Content Author" ma:internalName="ContentAuthor">
      <xsd:simpleType>
        <xsd:restriction base="dms:Text">
          <xsd:maxLength value="255"/>
        </xsd:restriction>
      </xsd:simpleType>
    </xsd:element>
    <xsd:element name="SubHeadline1" ma:index="3" nillable="true" ma:displayName="SubHeadline" ma:internalName="SubHeadline1">
      <xsd:simpleType>
        <xsd:restriction base="dms:Unknown"/>
      </xsd:simpleType>
    </xsd:element>
    <xsd:element name="nscDescription" ma:index="4" nillable="true" ma:displayName="Descriptions" ma:internalName="nscDescription">
      <xsd:simpleType>
        <xsd:restriction base="dms:Unknown"/>
      </xsd:simpleType>
    </xsd:element>
    <xsd:element name="LaunchDate" ma:index="5" ma:displayName="Launch Date" ma:format="DateOnly" ma:internalName="LaunchDate">
      <xsd:simpleType>
        <xsd:restriction base="dms:DateTime"/>
      </xsd:simpleType>
    </xsd:element>
    <xsd:element name="Document_x0020_Date" ma:index="6" nillable="true" ma:displayName="Document Date" ma:default="[today]" ma:format="DateOnly" ma:internalName="Document_x0020_Date">
      <xsd:simpleType>
        <xsd:restriction base="dms:DateTime"/>
      </xsd:simpleType>
    </xsd:element>
    <xsd:element name="ExpirationDate" ma:index="7" ma:displayName="ExpirationDate" ma:format="DateOnly" ma:internalName="ExpirationDate">
      <xsd:simpleType>
        <xsd:restriction base="dms:DateTime"/>
      </xsd:simpleType>
    </xsd:element>
    <xsd:element name="Preview_x0020_Image" ma:index="9" nillable="true" ma:displayName="Preview Image" ma:internalName="Preview_x0020_Image" ma:readOnly="false">
      <xsd:simpleType>
        <xsd:restriction base="dms:Unknown"/>
      </xsd:simpleType>
    </xsd:element>
    <xsd:element name="Publication" ma:index="10" nillable="true" ma:displayName="Publication" ma:internalName="Publication">
      <xsd:simpleType>
        <xsd:restriction base="dms:Text">
          <xsd:maxLength value="255"/>
        </xsd:restriction>
      </xsd:simpleType>
    </xsd:element>
    <xsd:element name="CTA_x0020_Text" ma:index="11" nillable="true" ma:displayName="CTA Text" ma:internalName="CTA_x0020_Text">
      <xsd:simpleType>
        <xsd:restriction base="dms:Text">
          <xsd:maxLength value="20"/>
        </xsd:restriction>
      </xsd:simpleType>
    </xsd:element>
    <xsd:element name="Destination_x0020_URL" ma:index="12" nillable="true" ma:displayName="Destination URL" ma:format="Hyperlink" ma:internalName="Destination_x0020_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TA_x0020_LinkType" ma:index="13" nillable="true" ma:displayName="CTA LinkType" ma:default="Open in same window" ma:format="RadioButtons" ma:internalName="CTA_x0020_LinkType">
      <xsd:simpleType>
        <xsd:restriction base="dms:Choice">
          <xsd:enumeration value="Open in same window"/>
          <xsd:enumeration value="Open in new window"/>
        </xsd:restriction>
      </xsd:simpleType>
    </xsd:element>
    <xsd:element name="BulletSet1" ma:index="16" nillable="true" ma:displayName="Bullet Set1" ma:internalName="BulletSet1">
      <xsd:simpleType>
        <xsd:restriction base="dms:Unknown"/>
      </xsd:simpleType>
    </xsd:element>
    <xsd:element name="TaxCatchAll" ma:index="19" nillable="true" ma:displayName="Taxonomy Catch All Column" ma:hidden="true" ma:list="{9c8e5353-3816-46fe-94d4-6ace37e6d7a7}" ma:internalName="TaxCatchAll" ma:showField="CatchAllData" ma:web="b35a27d7-1396-409e-8fc2-873a3cc5d7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5013cc543cb4191806f0ebb65c7ab1c" ma:index="22" nillable="true" ma:taxonomy="true" ma:internalName="i5013cc543cb4191806f0ebb65c7ab1c" ma:taxonomyFieldName="Topic" ma:displayName="Topic" ma:default="" ma:fieldId="{25013cc5-43cb-4191-806f-0ebb65c7ab1c}" ma:taxonomyMulti="true" ma:sspId="1f17f519-9b20-4ccb-881f-8db445a03a3d" ma:termSetId="c53e90aa-3e63-4332-afa8-bdb26bbd734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fc795a1d454bd58a32634e2f45c3e9" ma:index="24" ma:taxonomy="true" ma:internalName="pffc795a1d454bd58a32634e2f45c3e9" ma:taxonomyFieldName="Document_x0020_Type" ma:displayName="Document Type" ma:readOnly="false" ma:default="" ma:fieldId="{9ffc795a-1d45-4bd5-8a32-634e2f45c3e9}" ma:taxonomyMulti="true" ma:sspId="1f17f519-9b20-4ccb-881f-8db445a03a3d" ma:termSetId="50aae46d-0de5-40b4-95ad-db57947ff97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5" nillable="true" ma:displayName="Taxonomy Catch All Column1" ma:hidden="true" ma:list="{9c8e5353-3816-46fe-94d4-6ace37e6d7a7}" ma:internalName="TaxCatchAllLabel" ma:readOnly="true" ma:showField="CatchAllDataLabel" ma:web="b35a27d7-1396-409e-8fc2-873a3cc5d7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8" ma:taxonomy="true" ma:internalName="TaxKeywordTaxHTField" ma:taxonomyFieldName="TaxKeyword" ma:displayName="Enterprise Keywords" ma:fieldId="{23f27201-bee3-471e-b2e7-b64fd8b7ca38}" ma:taxonomyMulti="true" ma:sspId="7cbe96f4-19d9-4ba1-b99e-d0d61778c09d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jac045112f9b45ec8df8bef00c629050" ma:index="29" nillable="true" ma:taxonomy="true" ma:internalName="jac045112f9b45ec8df8bef00c629050" ma:taxonomyFieldName="Departments" ma:displayName="Departments" ma:default="" ma:fieldId="{3ac04511-2f9b-45ec-8df8-bef00c629050}" ma:taxonomyMulti="true" ma:sspId="1f17f519-9b20-4ccb-881f-8db445a03a3d" ma:termSetId="1b61d99c-7899-49fb-8c90-bc92c9126c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mberships" ma:index="32" nillable="true" ma:displayName="Memberships" ma:default="Public" ma:format="Dropdown" ma:internalName="Memberships">
      <xsd:simpleType>
        <xsd:restriction base="dms:Choice">
          <xsd:enumeration value="Public"/>
          <xsd:enumeration value="Membership Level1"/>
          <xsd:enumeration value="Membership Level2"/>
          <xsd:enumeration value="Membership Level3"/>
          <xsd:enumeration value="Membership Level4"/>
          <xsd:enumeration value="Membership Level5"/>
          <xsd:enumeration value="Student"/>
          <xsd:enumeration value="Community Service"/>
          <xsd:enumeration value="NSC Members"/>
          <xsd:enumeration value="NSC Chapters"/>
          <xsd:enumeration value="Faculty"/>
          <xsd:enumeration value="First Aid &amp; CPR Instructor"/>
          <xsd:enumeration value="Training Center"/>
          <xsd:enumeration value="DDC Instructor"/>
          <xsd:enumeration value="JSE Joiner"/>
          <xsd:enumeration value="ASA"/>
          <xsd:enumeration value="MSCI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7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6" ma:displayName="Content Type"/>
        <xsd:element ref="dc:title" maxOccurs="1" ma:index="2" ma:displayName="HeadLine"/>
        <xsd:element ref="dc:subject" minOccurs="0" maxOccurs="1"/>
        <xsd:element ref="dc:description" minOccurs="0" maxOccurs="1" ma:index="14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cation xmlns="b35a27d7-1396-409e-8fc2-873a3cc5d79b" xsi:nil="true"/>
    <TaxKeywordTaxHTField xmlns="b35a27d7-1396-409e-8fc2-873a3cc5d7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Road to zero</TermName>
          <TermId xmlns="http://schemas.microsoft.com/office/infopath/2007/PartnerControls">cf0ef16e-4281-4ada-ac53-80b273a6d66d</TermId>
        </TermInfo>
      </Terms>
    </TaxKeywordTaxHTField>
    <CTA_x0020_LinkType xmlns="b35a27d7-1396-409e-8fc2-873a3cc5d79b">Open in same window</CTA_x0020_LinkType>
    <SubHeadline1 xmlns="b35a27d7-1396-409e-8fc2-873a3cc5d79b" xsi:nil="true"/>
    <pffc795a1d454bd58a32634e2f45c3e9 xmlns="b35a27d7-1396-409e-8fc2-873a3cc5d7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Educational</TermName>
          <TermId xmlns="http://schemas.microsoft.com/office/infopath/2007/PartnerControls">2ccee355-b2dd-4a32-acde-0a8b816bffd5</TermId>
        </TermInfo>
      </Terms>
    </pffc795a1d454bd58a32634e2f45c3e9>
    <Destination_x0020_URL xmlns="b35a27d7-1396-409e-8fc2-873a3cc5d79b">
      <Url xsi:nil="true"/>
      <Description xsi:nil="true"/>
    </Destination_x0020_URL>
    <ContentAuthor xmlns="b35a27d7-1396-409e-8fc2-873a3cc5d79b" xsi:nil="true"/>
    <nscDescription xmlns="b35a27d7-1396-409e-8fc2-873a3cc5d79b" xsi:nil="true"/>
    <CTA_x0020_Text xmlns="b35a27d7-1396-409e-8fc2-873a3cc5d79b" xsi:nil="true"/>
    <ExpirationDate xmlns="b35a27d7-1396-409e-8fc2-873a3cc5d79b">2099-04-23T05:00:00+00:00</ExpirationDate>
    <BulletSet1 xmlns="b35a27d7-1396-409e-8fc2-873a3cc5d79b" xsi:nil="true"/>
    <wic_System_Copyright xmlns="http://schemas.microsoft.com/sharepoint/v3/fields" xsi:nil="true"/>
    <Memberships xmlns="b35a27d7-1396-409e-8fc2-873a3cc5d79b">Public</Memberships>
    <TaxCatchAll xmlns="b35a27d7-1396-409e-8fc2-873a3cc5d79b">
      <Value>7085</Value>
      <Value>111</Value>
    </TaxCatchAll>
    <LaunchDate xmlns="b35a27d7-1396-409e-8fc2-873a3cc5d79b">2017-10-23T05:00:00+00:00</LaunchDate>
    <Document_x0020_Date xmlns="b35a27d7-1396-409e-8fc2-873a3cc5d79b">2017-10-23T05:00:00+00:00</Document_x0020_Date>
    <Preview_x0020_Image xmlns="b35a27d7-1396-409e-8fc2-873a3cc5d79b" xsi:nil="true"/>
    <i5013cc543cb4191806f0ebb65c7ab1c xmlns="b35a27d7-1396-409e-8fc2-873a3cc5d79b">
      <Terms xmlns="http://schemas.microsoft.com/office/infopath/2007/PartnerControls"/>
    </i5013cc543cb4191806f0ebb65c7ab1c>
    <jac045112f9b45ec8df8bef00c629050 xmlns="b35a27d7-1396-409e-8fc2-873a3cc5d79b">
      <Terms xmlns="http://schemas.microsoft.com/office/infopath/2007/PartnerControls"/>
    </jac045112f9b45ec8df8bef00c629050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C6AC14-9B83-47D9-B045-4BF9899C6C7E}"/>
</file>

<file path=customXml/itemProps2.xml><?xml version="1.0" encoding="utf-8"?>
<ds:datastoreItem xmlns:ds="http://schemas.openxmlformats.org/officeDocument/2006/customXml" ds:itemID="{E9C6F469-AD57-4502-AD4C-A7FCECA45A47}"/>
</file>

<file path=customXml/itemProps3.xml><?xml version="1.0" encoding="utf-8"?>
<ds:datastoreItem xmlns:ds="http://schemas.openxmlformats.org/officeDocument/2006/customXml" ds:itemID="{2901169C-FF70-4619-ADE9-1DE06A5914B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5154</TotalTime>
  <Words>144</Words>
  <Application>Microsoft Office PowerPoint</Application>
  <PresentationFormat>On-screen Show (4:3)</PresentationFormat>
  <Paragraphs>31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Bookman Old Style</vt:lpstr>
      <vt:lpstr>Gill Sans MT</vt:lpstr>
      <vt:lpstr>Wingdings</vt:lpstr>
      <vt:lpstr>Wingdings 3</vt:lpstr>
      <vt:lpstr>2_Beam</vt:lpstr>
      <vt:lpstr>NHTSA OEMS</vt:lpstr>
      <vt:lpstr>PowerPoint Presentation</vt:lpstr>
      <vt:lpstr>Stop the Bleed Campaign </vt:lpstr>
      <vt:lpstr>Hemorrhage Control</vt:lpstr>
      <vt:lpstr>PowerPoint Presentation</vt:lpstr>
      <vt:lpstr>PowerPoint Presentation</vt:lpstr>
      <vt:lpstr>PowerPoint Presentation</vt:lpstr>
      <vt:lpstr>PowerPoint Presentation</vt:lpstr>
    </vt:vector>
  </TitlesOfParts>
  <Company>DOT/NHTSA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Krohmer</dc:title>
  <dc:creator>Laurie Flaherty</dc:creator>
  <cp:keywords>Road to zero</cp:keywords>
  <dc:description/>
  <cp:lastModifiedBy>Paul Selker</cp:lastModifiedBy>
  <cp:revision>285</cp:revision>
  <cp:lastPrinted>2015-07-29T23:44:32Z</cp:lastPrinted>
  <dcterms:created xsi:type="dcterms:W3CDTF">2006-09-12T13:05:42Z</dcterms:created>
  <dcterms:modified xsi:type="dcterms:W3CDTF">2017-10-13T12:13:15Z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0x010100FFB43682ABBC854F8797EFF07C6E2BC0005E423E182CD73A4C9A92522598F6A644</vt:lpwstr>
  </property>
  <property fmtid="{D5CDD505-2E9C-101B-9397-08002B2CF9AE}" pid="3" name="TaxKeyword">
    <vt:lpwstr>7085;#Road to zero|cf0ef16e-4281-4ada-ac53-80b273a6d66d</vt:lpwstr>
  </property>
  <property fmtid="{D5CDD505-2E9C-101B-9397-08002B2CF9AE}" pid="4" name="Topic">
    <vt:lpwstr/>
  </property>
  <property fmtid="{D5CDD505-2E9C-101B-9397-08002B2CF9AE}" pid="5" name="Document Type">
    <vt:lpwstr>111;#Educational|2ccee355-b2dd-4a32-acde-0a8b816bffd5</vt:lpwstr>
  </property>
  <property fmtid="{D5CDD505-2E9C-101B-9397-08002B2CF9AE}" pid="6" name="Departments">
    <vt:lpwstr/>
  </property>
</Properties>
</file>